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comments/comment1.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2.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257" r:id="rId3"/>
    <p:sldId id="268" r:id="rId4"/>
    <p:sldId id="288" r:id="rId5"/>
    <p:sldId id="264" r:id="rId6"/>
    <p:sldId id="261" r:id="rId7"/>
    <p:sldId id="271" r:id="rId8"/>
    <p:sldId id="272" r:id="rId9"/>
    <p:sldId id="2076136299" r:id="rId10"/>
    <p:sldId id="273" r:id="rId11"/>
    <p:sldId id="277" r:id="rId12"/>
    <p:sldId id="279" r:id="rId13"/>
    <p:sldId id="280" r:id="rId14"/>
    <p:sldId id="276" r:id="rId15"/>
    <p:sldId id="275" r:id="rId16"/>
    <p:sldId id="274" r:id="rId17"/>
    <p:sldId id="269" r:id="rId18"/>
    <p:sldId id="287" r:id="rId19"/>
    <p:sldId id="290" r:id="rId20"/>
    <p:sldId id="282" r:id="rId21"/>
    <p:sldId id="281" r:id="rId22"/>
    <p:sldId id="2076136296" r:id="rId23"/>
    <p:sldId id="283" r:id="rId24"/>
    <p:sldId id="2076136290" r:id="rId25"/>
    <p:sldId id="2076136288" r:id="rId26"/>
    <p:sldId id="2076136289" r:id="rId27"/>
    <p:sldId id="2076136284" r:id="rId28"/>
    <p:sldId id="2076136285" r:id="rId29"/>
    <p:sldId id="2076136286" r:id="rId30"/>
    <p:sldId id="266" r:id="rId31"/>
    <p:sldId id="2076136280" r:id="rId32"/>
    <p:sldId id="2076136291" r:id="rId33"/>
    <p:sldId id="286" r:id="rId34"/>
    <p:sldId id="267" r:id="rId35"/>
    <p:sldId id="2076136292" r:id="rId36"/>
    <p:sldId id="289" r:id="rId37"/>
    <p:sldId id="2076136293" r:id="rId38"/>
    <p:sldId id="2076136294" r:id="rId39"/>
    <p:sldId id="2076136295" r:id="rId40"/>
    <p:sldId id="2076136298" r:id="rId41"/>
    <p:sldId id="2076136297" r:id="rId42"/>
    <p:sldId id="2076136279"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448" autoAdjust="0"/>
  </p:normalViewPr>
  <p:slideViewPr>
    <p:cSldViewPr snapToGrid="0">
      <p:cViewPr varScale="1">
        <p:scale>
          <a:sx n="48" d="100"/>
          <a:sy n="48" d="100"/>
        </p:scale>
        <p:origin x="1340"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10-24T20:49:49.712" idx="4">
    <p:pos x="6000" y="0"/>
    <p:text>-Karthikeyan Kalaichelvan</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7-10-24T20:49:49.712" idx="5">
    <p:pos x="6000" y="0"/>
    <p:text>-Karthikeyan Kalaichelvan</p:text>
  </p:cm>
</p:cmLst>
</file>

<file path=ppt/diagrams/_rels/data1.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0.png"/><Relationship Id="rId6" Type="http://schemas.openxmlformats.org/officeDocument/2006/relationships/image" Target="../media/image19.svg"/><Relationship Id="rId11" Type="http://schemas.openxmlformats.org/officeDocument/2006/relationships/image" Target="../media/image15.png"/><Relationship Id="rId5" Type="http://schemas.openxmlformats.org/officeDocument/2006/relationships/image" Target="../media/image12.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14.png"/><Relationship Id="rId14" Type="http://schemas.openxmlformats.org/officeDocument/2006/relationships/image" Target="../media/image27.svg"/></Relationships>
</file>

<file path=ppt/diagrams/_rels/data2.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image" Target="../media/image29.svg"/><Relationship Id="rId1" Type="http://schemas.openxmlformats.org/officeDocument/2006/relationships/image" Target="../media/image17.png"/><Relationship Id="rId6" Type="http://schemas.openxmlformats.org/officeDocument/2006/relationships/image" Target="../media/image33.svg"/><Relationship Id="rId5" Type="http://schemas.openxmlformats.org/officeDocument/2006/relationships/image" Target="../media/image19.png"/><Relationship Id="rId4" Type="http://schemas.openxmlformats.org/officeDocument/2006/relationships/image" Target="../media/image31.svg"/></Relationships>
</file>

<file path=ppt/diagrams/_rels/data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0.svg"/><Relationship Id="rId1" Type="http://schemas.openxmlformats.org/officeDocument/2006/relationships/image" Target="../media/image25.png"/><Relationship Id="rId6" Type="http://schemas.openxmlformats.org/officeDocument/2006/relationships/image" Target="../media/image44.svg"/><Relationship Id="rId5" Type="http://schemas.openxmlformats.org/officeDocument/2006/relationships/image" Target="../media/image27.png"/><Relationship Id="rId4" Type="http://schemas.openxmlformats.org/officeDocument/2006/relationships/image" Target="../media/image42.svg"/></Relationships>
</file>

<file path=ppt/diagrams/_rels/data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4.svg"/><Relationship Id="rId1" Type="http://schemas.openxmlformats.org/officeDocument/2006/relationships/image" Target="../media/image36.png"/><Relationship Id="rId5" Type="http://schemas.openxmlformats.org/officeDocument/2006/relationships/image" Target="../media/image57.svg"/></Relationships>
</file>

<file path=ppt/diagrams/_rels/data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9.svg"/><Relationship Id="rId1" Type="http://schemas.openxmlformats.org/officeDocument/2006/relationships/image" Target="../media/image38.png"/><Relationship Id="rId4" Type="http://schemas.openxmlformats.org/officeDocument/2006/relationships/image" Target="../media/image61.svg"/></Relationships>
</file>

<file path=ppt/diagrams/_rels/data6.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image" Target="../media/image66.svg"/><Relationship Id="rId1" Type="http://schemas.openxmlformats.org/officeDocument/2006/relationships/image" Target="../media/image42.png"/><Relationship Id="rId6" Type="http://schemas.openxmlformats.org/officeDocument/2006/relationships/image" Target="../media/image70.svg"/><Relationship Id="rId5" Type="http://schemas.openxmlformats.org/officeDocument/2006/relationships/image" Target="../media/image44.png"/><Relationship Id="rId10" Type="http://schemas.openxmlformats.org/officeDocument/2006/relationships/image" Target="../media/image74.svg"/><Relationship Id="rId4" Type="http://schemas.openxmlformats.org/officeDocument/2006/relationships/image" Target="../media/image68.svg"/><Relationship Id="rId9" Type="http://schemas.openxmlformats.org/officeDocument/2006/relationships/image" Target="../media/image46.png"/></Relationships>
</file>

<file path=ppt/diagrams/_rels/data7.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image" Target="../media/image78.svg"/><Relationship Id="rId1" Type="http://schemas.openxmlformats.org/officeDocument/2006/relationships/image" Target="../media/image48.png"/><Relationship Id="rId6" Type="http://schemas.openxmlformats.org/officeDocument/2006/relationships/image" Target="../media/image82.svg"/><Relationship Id="rId5" Type="http://schemas.openxmlformats.org/officeDocument/2006/relationships/image" Target="../media/image50.png"/><Relationship Id="rId4" Type="http://schemas.openxmlformats.org/officeDocument/2006/relationships/image" Target="../media/image80.svg"/></Relationships>
</file>

<file path=ppt/diagrams/_rels/data8.xml.rels><?xml version="1.0" encoding="UTF-8" standalone="yes"?>
<Relationships xmlns="http://schemas.openxmlformats.org/package/2006/relationships"><Relationship Id="rId1" Type="http://schemas.openxmlformats.org/officeDocument/2006/relationships/hyperlink" Target="https://www.linkedin.com/posts/premkumar-ramakrishnan_mothertong-tamil-tamilnadu-ugcPost-6636238636713111553-C2Ig/" TargetMode="External"/></Relationships>
</file>

<file path=ppt/diagrams/_rels/drawing1.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0.png"/><Relationship Id="rId6" Type="http://schemas.openxmlformats.org/officeDocument/2006/relationships/image" Target="../media/image19.svg"/><Relationship Id="rId11" Type="http://schemas.openxmlformats.org/officeDocument/2006/relationships/image" Target="../media/image15.png"/><Relationship Id="rId5" Type="http://schemas.openxmlformats.org/officeDocument/2006/relationships/image" Target="../media/image12.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14.png"/><Relationship Id="rId14" Type="http://schemas.openxmlformats.org/officeDocument/2006/relationships/image" Target="../media/image2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image" Target="../media/image29.svg"/><Relationship Id="rId1" Type="http://schemas.openxmlformats.org/officeDocument/2006/relationships/image" Target="../media/image17.png"/><Relationship Id="rId6" Type="http://schemas.openxmlformats.org/officeDocument/2006/relationships/image" Target="../media/image33.svg"/><Relationship Id="rId5" Type="http://schemas.openxmlformats.org/officeDocument/2006/relationships/image" Target="../media/image19.png"/><Relationship Id="rId4" Type="http://schemas.openxmlformats.org/officeDocument/2006/relationships/image" Target="../media/image3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0.svg"/><Relationship Id="rId1" Type="http://schemas.openxmlformats.org/officeDocument/2006/relationships/image" Target="../media/image25.png"/><Relationship Id="rId6" Type="http://schemas.openxmlformats.org/officeDocument/2006/relationships/image" Target="../media/image44.svg"/><Relationship Id="rId5" Type="http://schemas.openxmlformats.org/officeDocument/2006/relationships/image" Target="../media/image27.png"/><Relationship Id="rId4" Type="http://schemas.openxmlformats.org/officeDocument/2006/relationships/image" Target="../media/image42.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4.svg"/><Relationship Id="rId1" Type="http://schemas.openxmlformats.org/officeDocument/2006/relationships/image" Target="../media/image36.png"/><Relationship Id="rId5" Type="http://schemas.openxmlformats.org/officeDocument/2006/relationships/image" Target="../media/image57.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9.svg"/><Relationship Id="rId1" Type="http://schemas.openxmlformats.org/officeDocument/2006/relationships/image" Target="../media/image38.png"/><Relationship Id="rId4" Type="http://schemas.openxmlformats.org/officeDocument/2006/relationships/image" Target="../media/image61.svg"/></Relationships>
</file>

<file path=ppt/diagrams/_rels/drawing6.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image" Target="../media/image66.svg"/><Relationship Id="rId1" Type="http://schemas.openxmlformats.org/officeDocument/2006/relationships/image" Target="../media/image42.png"/><Relationship Id="rId6" Type="http://schemas.openxmlformats.org/officeDocument/2006/relationships/image" Target="../media/image70.svg"/><Relationship Id="rId5" Type="http://schemas.openxmlformats.org/officeDocument/2006/relationships/image" Target="../media/image44.png"/><Relationship Id="rId10" Type="http://schemas.openxmlformats.org/officeDocument/2006/relationships/image" Target="../media/image74.svg"/><Relationship Id="rId4" Type="http://schemas.openxmlformats.org/officeDocument/2006/relationships/image" Target="../media/image68.svg"/><Relationship Id="rId9" Type="http://schemas.openxmlformats.org/officeDocument/2006/relationships/image" Target="../media/image46.png"/></Relationships>
</file>

<file path=ppt/diagrams/_rels/drawing7.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image" Target="../media/image78.svg"/><Relationship Id="rId1" Type="http://schemas.openxmlformats.org/officeDocument/2006/relationships/image" Target="../media/image48.png"/><Relationship Id="rId6" Type="http://schemas.openxmlformats.org/officeDocument/2006/relationships/image" Target="../media/image82.svg"/><Relationship Id="rId5" Type="http://schemas.openxmlformats.org/officeDocument/2006/relationships/image" Target="../media/image50.png"/><Relationship Id="rId4" Type="http://schemas.openxmlformats.org/officeDocument/2006/relationships/image" Target="../media/image80.svg"/></Relationships>
</file>

<file path=ppt/diagrams/_rels/drawing8.xml.rels><?xml version="1.0" encoding="UTF-8" standalone="yes"?>
<Relationships xmlns="http://schemas.openxmlformats.org/package/2006/relationships"><Relationship Id="rId1" Type="http://schemas.openxmlformats.org/officeDocument/2006/relationships/hyperlink" Target="https://www.linkedin.com/posts/premkumar-ramakrishnan_mothertong-tamil-tamilnadu-ugcPost-6636238636713111553-C2Ig/"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dgm:fillClrLst>
    <dgm:linClrLst meth="repeat">
      <a:schemeClr val="lt1">
        <a:alpha val="0"/>
      </a:schemeClr>
    </dgm:linClrLst>
    <dgm:effectClrLst/>
    <dgm:txLinClrLst/>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accent6">
        <a:alpha val="0"/>
      </a:schemeClr>
    </dgm:fillClrLst>
    <dgm:linClrLst meth="repeat">
      <a:schemeClr val="accent6">
        <a:alpha val="0"/>
      </a:schemeClr>
    </dgm:linClrLst>
    <dgm:effectClrLst/>
    <dgm:txLinClrLst/>
    <dgm:txFillClrLst meth="repeat">
      <a:schemeClr val="accent6"/>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1BA7A9-FE34-4FE3-8594-49B64E09AFE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BD5BB56-933E-40D2-A829-F288E274C2AB}">
      <dgm:prSet/>
      <dgm:spPr/>
      <dgm:t>
        <a:bodyPr/>
        <a:lstStyle/>
        <a:p>
          <a:pPr>
            <a:lnSpc>
              <a:spcPct val="100000"/>
            </a:lnSpc>
          </a:pPr>
          <a:r>
            <a:rPr lang="en-US"/>
            <a:t>Taste,</a:t>
          </a:r>
        </a:p>
      </dgm:t>
    </dgm:pt>
    <dgm:pt modelId="{F47B0589-3B22-46F9-8802-9A572A2DD357}" type="parTrans" cxnId="{F6C7D3A4-FF83-4B31-A2F4-F24F8ECD1BFA}">
      <dgm:prSet/>
      <dgm:spPr/>
      <dgm:t>
        <a:bodyPr/>
        <a:lstStyle/>
        <a:p>
          <a:endParaRPr lang="en-US"/>
        </a:p>
      </dgm:t>
    </dgm:pt>
    <dgm:pt modelId="{4DB6BC85-A5B5-4C55-B331-F9CAD8926D05}" type="sibTrans" cxnId="{F6C7D3A4-FF83-4B31-A2F4-F24F8ECD1BFA}">
      <dgm:prSet/>
      <dgm:spPr/>
      <dgm:t>
        <a:bodyPr/>
        <a:lstStyle/>
        <a:p>
          <a:endParaRPr lang="en-US"/>
        </a:p>
      </dgm:t>
    </dgm:pt>
    <dgm:pt modelId="{46FD70A5-6A6F-41FA-B9CE-6D3018C20C04}">
      <dgm:prSet/>
      <dgm:spPr/>
      <dgm:t>
        <a:bodyPr/>
        <a:lstStyle/>
        <a:p>
          <a:pPr>
            <a:lnSpc>
              <a:spcPct val="100000"/>
            </a:lnSpc>
          </a:pPr>
          <a:r>
            <a:rPr lang="en-US"/>
            <a:t>Odour,</a:t>
          </a:r>
        </a:p>
      </dgm:t>
    </dgm:pt>
    <dgm:pt modelId="{8636BA5F-4B71-45BA-9C51-0DCC98F269F7}" type="parTrans" cxnId="{EA269434-816E-4BC9-ABE3-DC60E75858FC}">
      <dgm:prSet/>
      <dgm:spPr/>
      <dgm:t>
        <a:bodyPr/>
        <a:lstStyle/>
        <a:p>
          <a:endParaRPr lang="en-US"/>
        </a:p>
      </dgm:t>
    </dgm:pt>
    <dgm:pt modelId="{38E474AB-3D54-437A-B3AE-920D873F8732}" type="sibTrans" cxnId="{EA269434-816E-4BC9-ABE3-DC60E75858FC}">
      <dgm:prSet/>
      <dgm:spPr/>
      <dgm:t>
        <a:bodyPr/>
        <a:lstStyle/>
        <a:p>
          <a:endParaRPr lang="en-US"/>
        </a:p>
      </dgm:t>
    </dgm:pt>
    <dgm:pt modelId="{0FF9BEB8-B4B1-4918-921A-1CA482BA17CF}">
      <dgm:prSet/>
      <dgm:spPr/>
      <dgm:t>
        <a:bodyPr/>
        <a:lstStyle/>
        <a:p>
          <a:pPr>
            <a:lnSpc>
              <a:spcPct val="100000"/>
            </a:lnSpc>
          </a:pPr>
          <a:r>
            <a:rPr lang="en-US"/>
            <a:t>Thought,</a:t>
          </a:r>
        </a:p>
      </dgm:t>
    </dgm:pt>
    <dgm:pt modelId="{B70F266E-2845-47E5-BED4-F39F80F33F43}" type="parTrans" cxnId="{3B6DD366-B51D-4BCA-8E36-68EECF7697EB}">
      <dgm:prSet/>
      <dgm:spPr/>
      <dgm:t>
        <a:bodyPr/>
        <a:lstStyle/>
        <a:p>
          <a:endParaRPr lang="en-US"/>
        </a:p>
      </dgm:t>
    </dgm:pt>
    <dgm:pt modelId="{A385F447-E039-4880-B727-47AE9EFA379D}" type="sibTrans" cxnId="{3B6DD366-B51D-4BCA-8E36-68EECF7697EB}">
      <dgm:prSet/>
      <dgm:spPr/>
      <dgm:t>
        <a:bodyPr/>
        <a:lstStyle/>
        <a:p>
          <a:endParaRPr lang="en-US"/>
        </a:p>
      </dgm:t>
    </dgm:pt>
    <dgm:pt modelId="{BCC97AFD-B12A-4A12-87A1-FE7ADA11BC67}">
      <dgm:prSet/>
      <dgm:spPr/>
      <dgm:t>
        <a:bodyPr/>
        <a:lstStyle/>
        <a:p>
          <a:pPr>
            <a:lnSpc>
              <a:spcPct val="100000"/>
            </a:lnSpc>
          </a:pPr>
          <a:r>
            <a:rPr lang="en-US"/>
            <a:t>Vision,</a:t>
          </a:r>
        </a:p>
      </dgm:t>
    </dgm:pt>
    <dgm:pt modelId="{AB39F79A-E9FC-488C-92AA-60646A3031AF}" type="parTrans" cxnId="{DAE6E617-09DB-4E5B-9F64-6CC5D83E81D8}">
      <dgm:prSet/>
      <dgm:spPr/>
      <dgm:t>
        <a:bodyPr/>
        <a:lstStyle/>
        <a:p>
          <a:endParaRPr lang="en-US"/>
        </a:p>
      </dgm:t>
    </dgm:pt>
    <dgm:pt modelId="{E4E62A22-7D76-4584-A702-F080A4B6A8CC}" type="sibTrans" cxnId="{DAE6E617-09DB-4E5B-9F64-6CC5D83E81D8}">
      <dgm:prSet/>
      <dgm:spPr/>
      <dgm:t>
        <a:bodyPr/>
        <a:lstStyle/>
        <a:p>
          <a:endParaRPr lang="en-US"/>
        </a:p>
      </dgm:t>
    </dgm:pt>
    <dgm:pt modelId="{44136CD6-454D-4320-A272-5F83ADE9F7D8}">
      <dgm:prSet/>
      <dgm:spPr/>
      <dgm:t>
        <a:bodyPr/>
        <a:lstStyle/>
        <a:p>
          <a:pPr>
            <a:lnSpc>
              <a:spcPct val="100000"/>
            </a:lnSpc>
          </a:pPr>
          <a:r>
            <a:rPr lang="en-US"/>
            <a:t>Speech,</a:t>
          </a:r>
        </a:p>
      </dgm:t>
    </dgm:pt>
    <dgm:pt modelId="{40AC5E1A-2F29-4352-BB89-D15A699F3D26}" type="parTrans" cxnId="{1160AB7D-B1E4-40E4-A9ED-71F8723CDBCC}">
      <dgm:prSet/>
      <dgm:spPr/>
      <dgm:t>
        <a:bodyPr/>
        <a:lstStyle/>
        <a:p>
          <a:endParaRPr lang="en-US"/>
        </a:p>
      </dgm:t>
    </dgm:pt>
    <dgm:pt modelId="{57AECE15-2361-448E-AC0A-60AE4AAA97C4}" type="sibTrans" cxnId="{1160AB7D-B1E4-40E4-A9ED-71F8723CDBCC}">
      <dgm:prSet/>
      <dgm:spPr/>
      <dgm:t>
        <a:bodyPr/>
        <a:lstStyle/>
        <a:p>
          <a:endParaRPr lang="en-US"/>
        </a:p>
      </dgm:t>
    </dgm:pt>
    <dgm:pt modelId="{B5DA3C77-A1E8-4EB8-914E-3AE490B2AD54}">
      <dgm:prSet/>
      <dgm:spPr/>
      <dgm:t>
        <a:bodyPr/>
        <a:lstStyle/>
        <a:p>
          <a:pPr>
            <a:lnSpc>
              <a:spcPct val="100000"/>
            </a:lnSpc>
          </a:pPr>
          <a:r>
            <a:rPr lang="en-US"/>
            <a:t>Hear</a:t>
          </a:r>
        </a:p>
      </dgm:t>
    </dgm:pt>
    <dgm:pt modelId="{A0FEA180-A654-4AB7-A0A9-C202AAB0A59A}" type="parTrans" cxnId="{4A6D37D0-8509-4AB9-8C09-1B6BEEB4FA8A}">
      <dgm:prSet/>
      <dgm:spPr/>
      <dgm:t>
        <a:bodyPr/>
        <a:lstStyle/>
        <a:p>
          <a:endParaRPr lang="en-US"/>
        </a:p>
      </dgm:t>
    </dgm:pt>
    <dgm:pt modelId="{A6C6563E-9E26-4BAB-993E-9B1790CE750C}" type="sibTrans" cxnId="{4A6D37D0-8509-4AB9-8C09-1B6BEEB4FA8A}">
      <dgm:prSet/>
      <dgm:spPr/>
      <dgm:t>
        <a:bodyPr/>
        <a:lstStyle/>
        <a:p>
          <a:endParaRPr lang="en-US"/>
        </a:p>
      </dgm:t>
    </dgm:pt>
    <dgm:pt modelId="{A40EB833-2DBE-4B29-95C9-9B52D0283531}">
      <dgm:prSet/>
      <dgm:spPr/>
      <dgm:t>
        <a:bodyPr/>
        <a:lstStyle/>
        <a:p>
          <a:pPr>
            <a:lnSpc>
              <a:spcPct val="100000"/>
            </a:lnSpc>
          </a:pPr>
          <a:r>
            <a:rPr lang="en-US" dirty="0"/>
            <a:t>Feel</a:t>
          </a:r>
        </a:p>
      </dgm:t>
    </dgm:pt>
    <dgm:pt modelId="{E07BB486-B181-406E-B950-BA66DEEF1799}" type="parTrans" cxnId="{09CED82A-31E8-47FC-9CD1-AEA9B3C67446}">
      <dgm:prSet/>
      <dgm:spPr/>
      <dgm:t>
        <a:bodyPr/>
        <a:lstStyle/>
        <a:p>
          <a:endParaRPr lang="en-US"/>
        </a:p>
      </dgm:t>
    </dgm:pt>
    <dgm:pt modelId="{D3E89484-3465-4EDB-B3AB-F5DB7E3F3D74}" type="sibTrans" cxnId="{09CED82A-31E8-47FC-9CD1-AEA9B3C67446}">
      <dgm:prSet/>
      <dgm:spPr/>
      <dgm:t>
        <a:bodyPr/>
        <a:lstStyle/>
        <a:p>
          <a:endParaRPr lang="en-US"/>
        </a:p>
      </dgm:t>
    </dgm:pt>
    <dgm:pt modelId="{02747DD2-9C3C-4E5A-B822-7A71D6AF63DE}" type="pres">
      <dgm:prSet presAssocID="{CD1BA7A9-FE34-4FE3-8594-49B64E09AFED}" presName="root" presStyleCnt="0">
        <dgm:presLayoutVars>
          <dgm:dir/>
          <dgm:resizeHandles val="exact"/>
        </dgm:presLayoutVars>
      </dgm:prSet>
      <dgm:spPr/>
      <dgm:t>
        <a:bodyPr/>
        <a:lstStyle/>
        <a:p>
          <a:endParaRPr lang="en-US"/>
        </a:p>
      </dgm:t>
    </dgm:pt>
    <dgm:pt modelId="{5BFE0B45-D1FD-449F-AB7A-FB5E537DC4B2}" type="pres">
      <dgm:prSet presAssocID="{2BD5BB56-933E-40D2-A829-F288E274C2AB}" presName="compNode" presStyleCnt="0"/>
      <dgm:spPr/>
    </dgm:pt>
    <dgm:pt modelId="{FCB6CCBE-7945-4129-9BC1-BCF50969D158}" type="pres">
      <dgm:prSet presAssocID="{2BD5BB56-933E-40D2-A829-F288E274C2AB}"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Tongue"/>
        </a:ext>
      </dgm:extLst>
    </dgm:pt>
    <dgm:pt modelId="{0B905FDB-BE80-4499-B21A-BE3E2A896E68}" type="pres">
      <dgm:prSet presAssocID="{2BD5BB56-933E-40D2-A829-F288E274C2AB}" presName="spaceRect" presStyleCnt="0"/>
      <dgm:spPr/>
    </dgm:pt>
    <dgm:pt modelId="{3C85DC65-8A41-4402-8475-A919C322EB14}" type="pres">
      <dgm:prSet presAssocID="{2BD5BB56-933E-40D2-A829-F288E274C2AB}" presName="textRect" presStyleLbl="revTx" presStyleIdx="0" presStyleCnt="7">
        <dgm:presLayoutVars>
          <dgm:chMax val="1"/>
          <dgm:chPref val="1"/>
        </dgm:presLayoutVars>
      </dgm:prSet>
      <dgm:spPr/>
      <dgm:t>
        <a:bodyPr/>
        <a:lstStyle/>
        <a:p>
          <a:endParaRPr lang="en-US"/>
        </a:p>
      </dgm:t>
    </dgm:pt>
    <dgm:pt modelId="{0452D4C6-AE58-4F93-98D1-1473B9F27F9F}" type="pres">
      <dgm:prSet presAssocID="{4DB6BC85-A5B5-4C55-B331-F9CAD8926D05}" presName="sibTrans" presStyleCnt="0"/>
      <dgm:spPr/>
    </dgm:pt>
    <dgm:pt modelId="{727F5E81-E3BD-4006-BB27-03C169A370D5}" type="pres">
      <dgm:prSet presAssocID="{46FD70A5-6A6F-41FA-B9CE-6D3018C20C04}" presName="compNode" presStyleCnt="0"/>
      <dgm:spPr/>
    </dgm:pt>
    <dgm:pt modelId="{A9F862C9-A094-4CB1-B672-28E3989F3C80}" type="pres">
      <dgm:prSet presAssocID="{46FD70A5-6A6F-41FA-B9CE-6D3018C20C04}"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Wind Chime"/>
        </a:ext>
      </dgm:extLst>
    </dgm:pt>
    <dgm:pt modelId="{655933D5-898B-4636-A2A3-AE8345141427}" type="pres">
      <dgm:prSet presAssocID="{46FD70A5-6A6F-41FA-B9CE-6D3018C20C04}" presName="spaceRect" presStyleCnt="0"/>
      <dgm:spPr/>
    </dgm:pt>
    <dgm:pt modelId="{C341E5F6-3D30-44D5-9BD8-20D74D3DBC9E}" type="pres">
      <dgm:prSet presAssocID="{46FD70A5-6A6F-41FA-B9CE-6D3018C20C04}" presName="textRect" presStyleLbl="revTx" presStyleIdx="1" presStyleCnt="7">
        <dgm:presLayoutVars>
          <dgm:chMax val="1"/>
          <dgm:chPref val="1"/>
        </dgm:presLayoutVars>
      </dgm:prSet>
      <dgm:spPr/>
      <dgm:t>
        <a:bodyPr/>
        <a:lstStyle/>
        <a:p>
          <a:endParaRPr lang="en-US"/>
        </a:p>
      </dgm:t>
    </dgm:pt>
    <dgm:pt modelId="{FCCE7143-0B56-4B73-9030-97F525ABAD0B}" type="pres">
      <dgm:prSet presAssocID="{38E474AB-3D54-437A-B3AE-920D873F8732}" presName="sibTrans" presStyleCnt="0"/>
      <dgm:spPr/>
    </dgm:pt>
    <dgm:pt modelId="{476DDB96-73E2-45C9-A4E0-E87623DAC256}" type="pres">
      <dgm:prSet presAssocID="{0FF9BEB8-B4B1-4918-921A-1CA482BA17CF}" presName="compNode" presStyleCnt="0"/>
      <dgm:spPr/>
    </dgm:pt>
    <dgm:pt modelId="{859D7782-47D0-436A-BDDC-90CD27927F7A}" type="pres">
      <dgm:prSet presAssocID="{0FF9BEB8-B4B1-4918-921A-1CA482BA17CF}"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Head with Gears"/>
        </a:ext>
      </dgm:extLst>
    </dgm:pt>
    <dgm:pt modelId="{0D0BBBCC-2D4C-4BCA-9C1E-AA699FC04C1B}" type="pres">
      <dgm:prSet presAssocID="{0FF9BEB8-B4B1-4918-921A-1CA482BA17CF}" presName="spaceRect" presStyleCnt="0"/>
      <dgm:spPr/>
    </dgm:pt>
    <dgm:pt modelId="{F614EC2D-E33B-45FB-826C-7384534F0912}" type="pres">
      <dgm:prSet presAssocID="{0FF9BEB8-B4B1-4918-921A-1CA482BA17CF}" presName="textRect" presStyleLbl="revTx" presStyleIdx="2" presStyleCnt="7">
        <dgm:presLayoutVars>
          <dgm:chMax val="1"/>
          <dgm:chPref val="1"/>
        </dgm:presLayoutVars>
      </dgm:prSet>
      <dgm:spPr/>
      <dgm:t>
        <a:bodyPr/>
        <a:lstStyle/>
        <a:p>
          <a:endParaRPr lang="en-US"/>
        </a:p>
      </dgm:t>
    </dgm:pt>
    <dgm:pt modelId="{EC0AFF79-D6E9-4A8E-BE61-2D2FD05835B9}" type="pres">
      <dgm:prSet presAssocID="{A385F447-E039-4880-B727-47AE9EFA379D}" presName="sibTrans" presStyleCnt="0"/>
      <dgm:spPr/>
    </dgm:pt>
    <dgm:pt modelId="{F82380E8-2DE0-40C6-B8AD-6968CC5AE0E8}" type="pres">
      <dgm:prSet presAssocID="{BCC97AFD-B12A-4A12-87A1-FE7ADA11BC67}" presName="compNode" presStyleCnt="0"/>
      <dgm:spPr/>
    </dgm:pt>
    <dgm:pt modelId="{858D76F4-5A48-4090-B998-632F2FDD2DF8}" type="pres">
      <dgm:prSet presAssocID="{BCC97AFD-B12A-4A12-87A1-FE7ADA11BC67}"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a:noFill/>
        </a:ln>
      </dgm:spPr>
      <dgm:t>
        <a:bodyPr/>
        <a:lstStyle/>
        <a:p>
          <a:endParaRPr lang="en-US"/>
        </a:p>
      </dgm:t>
      <dgm:extLst>
        <a:ext uri="{E40237B7-FDA0-4F09-8148-C483321AD2D9}">
          <dgm14:cNvPr xmlns:dgm14="http://schemas.microsoft.com/office/drawing/2010/diagram" id="0" name="" descr="Glasses"/>
        </a:ext>
      </dgm:extLst>
    </dgm:pt>
    <dgm:pt modelId="{5EDDA0A0-9145-46DE-A350-E0C59BDC0962}" type="pres">
      <dgm:prSet presAssocID="{BCC97AFD-B12A-4A12-87A1-FE7ADA11BC67}" presName="spaceRect" presStyleCnt="0"/>
      <dgm:spPr/>
    </dgm:pt>
    <dgm:pt modelId="{2D5C0EE4-1E2A-429E-97EB-D9A7EC8909FC}" type="pres">
      <dgm:prSet presAssocID="{BCC97AFD-B12A-4A12-87A1-FE7ADA11BC67}" presName="textRect" presStyleLbl="revTx" presStyleIdx="3" presStyleCnt="7">
        <dgm:presLayoutVars>
          <dgm:chMax val="1"/>
          <dgm:chPref val="1"/>
        </dgm:presLayoutVars>
      </dgm:prSet>
      <dgm:spPr/>
      <dgm:t>
        <a:bodyPr/>
        <a:lstStyle/>
        <a:p>
          <a:endParaRPr lang="en-US"/>
        </a:p>
      </dgm:t>
    </dgm:pt>
    <dgm:pt modelId="{82A8DF59-6E67-4BC1-AD48-C3E58BF214DD}" type="pres">
      <dgm:prSet presAssocID="{E4E62A22-7D76-4584-A702-F080A4B6A8CC}" presName="sibTrans" presStyleCnt="0"/>
      <dgm:spPr/>
    </dgm:pt>
    <dgm:pt modelId="{5B0B9684-B138-4FBC-9BD2-8359B6B97D86}" type="pres">
      <dgm:prSet presAssocID="{44136CD6-454D-4320-A272-5F83ADE9F7D8}" presName="compNode" presStyleCnt="0"/>
      <dgm:spPr/>
    </dgm:pt>
    <dgm:pt modelId="{F0C18E7A-730C-4B8F-AA7A-2C5BC05474DE}" type="pres">
      <dgm:prSet presAssocID="{44136CD6-454D-4320-A272-5F83ADE9F7D8}"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a:blipFill>
        <a:ln>
          <a:noFill/>
        </a:ln>
      </dgm:spPr>
      <dgm:t>
        <a:bodyPr/>
        <a:lstStyle/>
        <a:p>
          <a:endParaRPr lang="en-US"/>
        </a:p>
      </dgm:t>
      <dgm:extLst>
        <a:ext uri="{E40237B7-FDA0-4F09-8148-C483321AD2D9}">
          <dgm14:cNvPr xmlns:dgm14="http://schemas.microsoft.com/office/drawing/2010/diagram" id="0" name="" descr="Radio microphone"/>
        </a:ext>
      </dgm:extLst>
    </dgm:pt>
    <dgm:pt modelId="{C468CF09-7AC1-465B-9DE4-ADF04080D41F}" type="pres">
      <dgm:prSet presAssocID="{44136CD6-454D-4320-A272-5F83ADE9F7D8}" presName="spaceRect" presStyleCnt="0"/>
      <dgm:spPr/>
    </dgm:pt>
    <dgm:pt modelId="{CCF8D70B-7268-4C4B-B314-FF385AE895DF}" type="pres">
      <dgm:prSet presAssocID="{44136CD6-454D-4320-A272-5F83ADE9F7D8}" presName="textRect" presStyleLbl="revTx" presStyleIdx="4" presStyleCnt="7">
        <dgm:presLayoutVars>
          <dgm:chMax val="1"/>
          <dgm:chPref val="1"/>
        </dgm:presLayoutVars>
      </dgm:prSet>
      <dgm:spPr/>
      <dgm:t>
        <a:bodyPr/>
        <a:lstStyle/>
        <a:p>
          <a:endParaRPr lang="en-US"/>
        </a:p>
      </dgm:t>
    </dgm:pt>
    <dgm:pt modelId="{CFB37862-7968-4BAB-B0A3-2FCF745DC125}" type="pres">
      <dgm:prSet presAssocID="{57AECE15-2361-448E-AC0A-60AE4AAA97C4}" presName="sibTrans" presStyleCnt="0"/>
      <dgm:spPr/>
    </dgm:pt>
    <dgm:pt modelId="{6EDCF6CB-F93B-4414-B09C-CF711AE34A32}" type="pres">
      <dgm:prSet presAssocID="{B5DA3C77-A1E8-4EB8-914E-3AE490B2AD54}" presName="compNode" presStyleCnt="0"/>
      <dgm:spPr/>
    </dgm:pt>
    <dgm:pt modelId="{5749BA70-38BC-4E43-A768-A50D0127B138}" type="pres">
      <dgm:prSet presAssocID="{B5DA3C77-A1E8-4EB8-914E-3AE490B2AD54}"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 xmlns:asvg="http://schemas.microsoft.com/office/drawing/2016/SVG/main" r:embed="rId12"/>
              </a:ext>
            </a:extLst>
          </a:blip>
          <a:stretch>
            <a:fillRect/>
          </a:stretch>
        </a:blipFill>
        <a:ln>
          <a:noFill/>
        </a:ln>
      </dgm:spPr>
      <dgm:t>
        <a:bodyPr/>
        <a:lstStyle/>
        <a:p>
          <a:endParaRPr lang="en-US"/>
        </a:p>
      </dgm:t>
      <dgm:extLst>
        <a:ext uri="{E40237B7-FDA0-4F09-8148-C483321AD2D9}">
          <dgm14:cNvPr xmlns:dgm14="http://schemas.microsoft.com/office/drawing/2010/diagram" id="0" name="" descr="Ear"/>
        </a:ext>
      </dgm:extLst>
    </dgm:pt>
    <dgm:pt modelId="{D5FCB188-BD7C-485D-98AD-263A5D56A658}" type="pres">
      <dgm:prSet presAssocID="{B5DA3C77-A1E8-4EB8-914E-3AE490B2AD54}" presName="spaceRect" presStyleCnt="0"/>
      <dgm:spPr/>
    </dgm:pt>
    <dgm:pt modelId="{A95F2F7A-7FC0-4617-8141-09A59BF0691E}" type="pres">
      <dgm:prSet presAssocID="{B5DA3C77-A1E8-4EB8-914E-3AE490B2AD54}" presName="textRect" presStyleLbl="revTx" presStyleIdx="5" presStyleCnt="7">
        <dgm:presLayoutVars>
          <dgm:chMax val="1"/>
          <dgm:chPref val="1"/>
        </dgm:presLayoutVars>
      </dgm:prSet>
      <dgm:spPr/>
      <dgm:t>
        <a:bodyPr/>
        <a:lstStyle/>
        <a:p>
          <a:endParaRPr lang="en-US"/>
        </a:p>
      </dgm:t>
    </dgm:pt>
    <dgm:pt modelId="{27D8BD63-EFE4-4557-AC22-B05D8AEB858F}" type="pres">
      <dgm:prSet presAssocID="{A6C6563E-9E26-4BAB-993E-9B1790CE750C}" presName="sibTrans" presStyleCnt="0"/>
      <dgm:spPr/>
    </dgm:pt>
    <dgm:pt modelId="{9FDB71EA-7A56-4AFB-A851-90BEFE89D279}" type="pres">
      <dgm:prSet presAssocID="{A40EB833-2DBE-4B29-95C9-9B52D0283531}" presName="compNode" presStyleCnt="0"/>
      <dgm:spPr/>
    </dgm:pt>
    <dgm:pt modelId="{0237D138-FC25-4DB8-A331-0D55197D42E5}" type="pres">
      <dgm:prSet presAssocID="{A40EB833-2DBE-4B29-95C9-9B52D0283531}"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 xmlns:asvg="http://schemas.microsoft.com/office/drawing/2016/SVG/main" r:embed="rId14"/>
              </a:ext>
            </a:extLst>
          </a:blip>
          <a:stretch>
            <a:fillRect/>
          </a:stretch>
        </a:blipFill>
        <a:ln>
          <a:noFill/>
        </a:ln>
      </dgm:spPr>
      <dgm:t>
        <a:bodyPr/>
        <a:lstStyle/>
        <a:p>
          <a:endParaRPr lang="en-US"/>
        </a:p>
      </dgm:t>
      <dgm:extLst>
        <a:ext uri="{E40237B7-FDA0-4F09-8148-C483321AD2D9}">
          <dgm14:cNvPr xmlns:dgm14="http://schemas.microsoft.com/office/drawing/2010/diagram" id="0" name="" descr="Smiling Face with No Fill"/>
        </a:ext>
      </dgm:extLst>
    </dgm:pt>
    <dgm:pt modelId="{F487983F-5125-4C27-9CE5-EBEC42D1998B}" type="pres">
      <dgm:prSet presAssocID="{A40EB833-2DBE-4B29-95C9-9B52D0283531}" presName="spaceRect" presStyleCnt="0"/>
      <dgm:spPr/>
    </dgm:pt>
    <dgm:pt modelId="{9DA57B3E-FBBC-4764-B0AD-1FCA5E6BB518}" type="pres">
      <dgm:prSet presAssocID="{A40EB833-2DBE-4B29-95C9-9B52D0283531}" presName="textRect" presStyleLbl="revTx" presStyleIdx="6" presStyleCnt="7">
        <dgm:presLayoutVars>
          <dgm:chMax val="1"/>
          <dgm:chPref val="1"/>
        </dgm:presLayoutVars>
      </dgm:prSet>
      <dgm:spPr/>
      <dgm:t>
        <a:bodyPr/>
        <a:lstStyle/>
        <a:p>
          <a:endParaRPr lang="en-US"/>
        </a:p>
      </dgm:t>
    </dgm:pt>
  </dgm:ptLst>
  <dgm:cxnLst>
    <dgm:cxn modelId="{3B6DD366-B51D-4BCA-8E36-68EECF7697EB}" srcId="{CD1BA7A9-FE34-4FE3-8594-49B64E09AFED}" destId="{0FF9BEB8-B4B1-4918-921A-1CA482BA17CF}" srcOrd="2" destOrd="0" parTransId="{B70F266E-2845-47E5-BED4-F39F80F33F43}" sibTransId="{A385F447-E039-4880-B727-47AE9EFA379D}"/>
    <dgm:cxn modelId="{2D3716BB-5FD0-45BA-9219-FD83231BCC7B}" type="presOf" srcId="{2BD5BB56-933E-40D2-A829-F288E274C2AB}" destId="{3C85DC65-8A41-4402-8475-A919C322EB14}" srcOrd="0" destOrd="0" presId="urn:microsoft.com/office/officeart/2018/2/layout/IconLabelList"/>
    <dgm:cxn modelId="{4DAA71B8-98E1-4E4C-BA85-441B17EA464A}" type="presOf" srcId="{BCC97AFD-B12A-4A12-87A1-FE7ADA11BC67}" destId="{2D5C0EE4-1E2A-429E-97EB-D9A7EC8909FC}" srcOrd="0" destOrd="0" presId="urn:microsoft.com/office/officeart/2018/2/layout/IconLabelList"/>
    <dgm:cxn modelId="{EA269434-816E-4BC9-ABE3-DC60E75858FC}" srcId="{CD1BA7A9-FE34-4FE3-8594-49B64E09AFED}" destId="{46FD70A5-6A6F-41FA-B9CE-6D3018C20C04}" srcOrd="1" destOrd="0" parTransId="{8636BA5F-4B71-45BA-9C51-0DCC98F269F7}" sibTransId="{38E474AB-3D54-437A-B3AE-920D873F8732}"/>
    <dgm:cxn modelId="{AEEE945F-7DF9-435C-96DE-12CE863092A0}" type="presOf" srcId="{44136CD6-454D-4320-A272-5F83ADE9F7D8}" destId="{CCF8D70B-7268-4C4B-B314-FF385AE895DF}" srcOrd="0" destOrd="0" presId="urn:microsoft.com/office/officeart/2018/2/layout/IconLabelList"/>
    <dgm:cxn modelId="{FE953018-6BB8-403D-BAD9-BC90587CB016}" type="presOf" srcId="{0FF9BEB8-B4B1-4918-921A-1CA482BA17CF}" destId="{F614EC2D-E33B-45FB-826C-7384534F0912}" srcOrd="0" destOrd="0" presId="urn:microsoft.com/office/officeart/2018/2/layout/IconLabelList"/>
    <dgm:cxn modelId="{9E1AAB6B-4FD4-41BD-AE00-DDACF2854AA8}" type="presOf" srcId="{46FD70A5-6A6F-41FA-B9CE-6D3018C20C04}" destId="{C341E5F6-3D30-44D5-9BD8-20D74D3DBC9E}" srcOrd="0" destOrd="0" presId="urn:microsoft.com/office/officeart/2018/2/layout/IconLabelList"/>
    <dgm:cxn modelId="{1160AB7D-B1E4-40E4-A9ED-71F8723CDBCC}" srcId="{CD1BA7A9-FE34-4FE3-8594-49B64E09AFED}" destId="{44136CD6-454D-4320-A272-5F83ADE9F7D8}" srcOrd="4" destOrd="0" parTransId="{40AC5E1A-2F29-4352-BB89-D15A699F3D26}" sibTransId="{57AECE15-2361-448E-AC0A-60AE4AAA97C4}"/>
    <dgm:cxn modelId="{4A6D37D0-8509-4AB9-8C09-1B6BEEB4FA8A}" srcId="{CD1BA7A9-FE34-4FE3-8594-49B64E09AFED}" destId="{B5DA3C77-A1E8-4EB8-914E-3AE490B2AD54}" srcOrd="5" destOrd="0" parTransId="{A0FEA180-A654-4AB7-A0A9-C202AAB0A59A}" sibTransId="{A6C6563E-9E26-4BAB-993E-9B1790CE750C}"/>
    <dgm:cxn modelId="{616EA90D-789B-49F5-8E05-8CB9724CA3AA}" type="presOf" srcId="{A40EB833-2DBE-4B29-95C9-9B52D0283531}" destId="{9DA57B3E-FBBC-4764-B0AD-1FCA5E6BB518}" srcOrd="0" destOrd="0" presId="urn:microsoft.com/office/officeart/2018/2/layout/IconLabelList"/>
    <dgm:cxn modelId="{97B092E4-C37C-43C5-AFD6-54412D8D9D3A}" type="presOf" srcId="{CD1BA7A9-FE34-4FE3-8594-49B64E09AFED}" destId="{02747DD2-9C3C-4E5A-B822-7A71D6AF63DE}" srcOrd="0" destOrd="0" presId="urn:microsoft.com/office/officeart/2018/2/layout/IconLabelList"/>
    <dgm:cxn modelId="{DAE6E617-09DB-4E5B-9F64-6CC5D83E81D8}" srcId="{CD1BA7A9-FE34-4FE3-8594-49B64E09AFED}" destId="{BCC97AFD-B12A-4A12-87A1-FE7ADA11BC67}" srcOrd="3" destOrd="0" parTransId="{AB39F79A-E9FC-488C-92AA-60646A3031AF}" sibTransId="{E4E62A22-7D76-4584-A702-F080A4B6A8CC}"/>
    <dgm:cxn modelId="{09CED82A-31E8-47FC-9CD1-AEA9B3C67446}" srcId="{CD1BA7A9-FE34-4FE3-8594-49B64E09AFED}" destId="{A40EB833-2DBE-4B29-95C9-9B52D0283531}" srcOrd="6" destOrd="0" parTransId="{E07BB486-B181-406E-B950-BA66DEEF1799}" sibTransId="{D3E89484-3465-4EDB-B3AB-F5DB7E3F3D74}"/>
    <dgm:cxn modelId="{F6C7D3A4-FF83-4B31-A2F4-F24F8ECD1BFA}" srcId="{CD1BA7A9-FE34-4FE3-8594-49B64E09AFED}" destId="{2BD5BB56-933E-40D2-A829-F288E274C2AB}" srcOrd="0" destOrd="0" parTransId="{F47B0589-3B22-46F9-8802-9A572A2DD357}" sibTransId="{4DB6BC85-A5B5-4C55-B331-F9CAD8926D05}"/>
    <dgm:cxn modelId="{1F522036-8F0E-4F30-9D4A-9227D983DD84}" type="presOf" srcId="{B5DA3C77-A1E8-4EB8-914E-3AE490B2AD54}" destId="{A95F2F7A-7FC0-4617-8141-09A59BF0691E}" srcOrd="0" destOrd="0" presId="urn:microsoft.com/office/officeart/2018/2/layout/IconLabelList"/>
    <dgm:cxn modelId="{67AD3566-19DB-409E-9CE3-AB47AAC556EB}" type="presParOf" srcId="{02747DD2-9C3C-4E5A-B822-7A71D6AF63DE}" destId="{5BFE0B45-D1FD-449F-AB7A-FB5E537DC4B2}" srcOrd="0" destOrd="0" presId="urn:microsoft.com/office/officeart/2018/2/layout/IconLabelList"/>
    <dgm:cxn modelId="{A7A401AC-5788-4351-9EDD-7DFE54A69F84}" type="presParOf" srcId="{5BFE0B45-D1FD-449F-AB7A-FB5E537DC4B2}" destId="{FCB6CCBE-7945-4129-9BC1-BCF50969D158}" srcOrd="0" destOrd="0" presId="urn:microsoft.com/office/officeart/2018/2/layout/IconLabelList"/>
    <dgm:cxn modelId="{3DF44926-EA5A-4499-AB96-CD7F8ACF4A91}" type="presParOf" srcId="{5BFE0B45-D1FD-449F-AB7A-FB5E537DC4B2}" destId="{0B905FDB-BE80-4499-B21A-BE3E2A896E68}" srcOrd="1" destOrd="0" presId="urn:microsoft.com/office/officeart/2018/2/layout/IconLabelList"/>
    <dgm:cxn modelId="{B6FA2CD1-C8D3-4E70-B00B-1D61D82F45D4}" type="presParOf" srcId="{5BFE0B45-D1FD-449F-AB7A-FB5E537DC4B2}" destId="{3C85DC65-8A41-4402-8475-A919C322EB14}" srcOrd="2" destOrd="0" presId="urn:microsoft.com/office/officeart/2018/2/layout/IconLabelList"/>
    <dgm:cxn modelId="{48BD9649-2B74-4D96-9C81-E938F9F0C22C}" type="presParOf" srcId="{02747DD2-9C3C-4E5A-B822-7A71D6AF63DE}" destId="{0452D4C6-AE58-4F93-98D1-1473B9F27F9F}" srcOrd="1" destOrd="0" presId="urn:microsoft.com/office/officeart/2018/2/layout/IconLabelList"/>
    <dgm:cxn modelId="{4DD3AA1F-10FD-475E-B1F6-9239C1383F5B}" type="presParOf" srcId="{02747DD2-9C3C-4E5A-B822-7A71D6AF63DE}" destId="{727F5E81-E3BD-4006-BB27-03C169A370D5}" srcOrd="2" destOrd="0" presId="urn:microsoft.com/office/officeart/2018/2/layout/IconLabelList"/>
    <dgm:cxn modelId="{E065E82A-BC80-49AF-98C9-86992D320FA7}" type="presParOf" srcId="{727F5E81-E3BD-4006-BB27-03C169A370D5}" destId="{A9F862C9-A094-4CB1-B672-28E3989F3C80}" srcOrd="0" destOrd="0" presId="urn:microsoft.com/office/officeart/2018/2/layout/IconLabelList"/>
    <dgm:cxn modelId="{D37AF199-B247-4E87-8F63-3F8676C2BBA6}" type="presParOf" srcId="{727F5E81-E3BD-4006-BB27-03C169A370D5}" destId="{655933D5-898B-4636-A2A3-AE8345141427}" srcOrd="1" destOrd="0" presId="urn:microsoft.com/office/officeart/2018/2/layout/IconLabelList"/>
    <dgm:cxn modelId="{E27AF152-FEA7-44B2-ADB4-C2869BC42679}" type="presParOf" srcId="{727F5E81-E3BD-4006-BB27-03C169A370D5}" destId="{C341E5F6-3D30-44D5-9BD8-20D74D3DBC9E}" srcOrd="2" destOrd="0" presId="urn:microsoft.com/office/officeart/2018/2/layout/IconLabelList"/>
    <dgm:cxn modelId="{F73999DB-1F49-4AEE-A9F8-49069F753312}" type="presParOf" srcId="{02747DD2-9C3C-4E5A-B822-7A71D6AF63DE}" destId="{FCCE7143-0B56-4B73-9030-97F525ABAD0B}" srcOrd="3" destOrd="0" presId="urn:microsoft.com/office/officeart/2018/2/layout/IconLabelList"/>
    <dgm:cxn modelId="{D0684216-4BE4-410C-AC4B-68DDD7B68F02}" type="presParOf" srcId="{02747DD2-9C3C-4E5A-B822-7A71D6AF63DE}" destId="{476DDB96-73E2-45C9-A4E0-E87623DAC256}" srcOrd="4" destOrd="0" presId="urn:microsoft.com/office/officeart/2018/2/layout/IconLabelList"/>
    <dgm:cxn modelId="{5B2B187F-269C-4887-883E-278498D1DE4C}" type="presParOf" srcId="{476DDB96-73E2-45C9-A4E0-E87623DAC256}" destId="{859D7782-47D0-436A-BDDC-90CD27927F7A}" srcOrd="0" destOrd="0" presId="urn:microsoft.com/office/officeart/2018/2/layout/IconLabelList"/>
    <dgm:cxn modelId="{165BE247-AF10-4F7F-A38B-37C8365CBAC6}" type="presParOf" srcId="{476DDB96-73E2-45C9-A4E0-E87623DAC256}" destId="{0D0BBBCC-2D4C-4BCA-9C1E-AA699FC04C1B}" srcOrd="1" destOrd="0" presId="urn:microsoft.com/office/officeart/2018/2/layout/IconLabelList"/>
    <dgm:cxn modelId="{2BB8FDDB-8C01-4CC8-8796-0C0F9FB0F328}" type="presParOf" srcId="{476DDB96-73E2-45C9-A4E0-E87623DAC256}" destId="{F614EC2D-E33B-45FB-826C-7384534F0912}" srcOrd="2" destOrd="0" presId="urn:microsoft.com/office/officeart/2018/2/layout/IconLabelList"/>
    <dgm:cxn modelId="{3486323D-DE8A-4D9C-8F45-2226BD44B681}" type="presParOf" srcId="{02747DD2-9C3C-4E5A-B822-7A71D6AF63DE}" destId="{EC0AFF79-D6E9-4A8E-BE61-2D2FD05835B9}" srcOrd="5" destOrd="0" presId="urn:microsoft.com/office/officeart/2018/2/layout/IconLabelList"/>
    <dgm:cxn modelId="{37D459D7-0CCD-4394-B2EF-1E590B83AF71}" type="presParOf" srcId="{02747DD2-9C3C-4E5A-B822-7A71D6AF63DE}" destId="{F82380E8-2DE0-40C6-B8AD-6968CC5AE0E8}" srcOrd="6" destOrd="0" presId="urn:microsoft.com/office/officeart/2018/2/layout/IconLabelList"/>
    <dgm:cxn modelId="{BED9B9D9-3715-4CA9-9B3C-23BA9F30F2AF}" type="presParOf" srcId="{F82380E8-2DE0-40C6-B8AD-6968CC5AE0E8}" destId="{858D76F4-5A48-4090-B998-632F2FDD2DF8}" srcOrd="0" destOrd="0" presId="urn:microsoft.com/office/officeart/2018/2/layout/IconLabelList"/>
    <dgm:cxn modelId="{F12CBB4D-E924-4F13-8587-6C5879891ACC}" type="presParOf" srcId="{F82380E8-2DE0-40C6-B8AD-6968CC5AE0E8}" destId="{5EDDA0A0-9145-46DE-A350-E0C59BDC0962}" srcOrd="1" destOrd="0" presId="urn:microsoft.com/office/officeart/2018/2/layout/IconLabelList"/>
    <dgm:cxn modelId="{EB9B5958-DBBB-420A-AC94-F4A0F20BA38F}" type="presParOf" srcId="{F82380E8-2DE0-40C6-B8AD-6968CC5AE0E8}" destId="{2D5C0EE4-1E2A-429E-97EB-D9A7EC8909FC}" srcOrd="2" destOrd="0" presId="urn:microsoft.com/office/officeart/2018/2/layout/IconLabelList"/>
    <dgm:cxn modelId="{4D538351-D95B-450A-A538-DE704C3B4A13}" type="presParOf" srcId="{02747DD2-9C3C-4E5A-B822-7A71D6AF63DE}" destId="{82A8DF59-6E67-4BC1-AD48-C3E58BF214DD}" srcOrd="7" destOrd="0" presId="urn:microsoft.com/office/officeart/2018/2/layout/IconLabelList"/>
    <dgm:cxn modelId="{56CB32EA-C7A1-4936-9ECA-73ADA26BBED6}" type="presParOf" srcId="{02747DD2-9C3C-4E5A-B822-7A71D6AF63DE}" destId="{5B0B9684-B138-4FBC-9BD2-8359B6B97D86}" srcOrd="8" destOrd="0" presId="urn:microsoft.com/office/officeart/2018/2/layout/IconLabelList"/>
    <dgm:cxn modelId="{D7998FC2-D2D0-4F1A-923F-C137B9386C05}" type="presParOf" srcId="{5B0B9684-B138-4FBC-9BD2-8359B6B97D86}" destId="{F0C18E7A-730C-4B8F-AA7A-2C5BC05474DE}" srcOrd="0" destOrd="0" presId="urn:microsoft.com/office/officeart/2018/2/layout/IconLabelList"/>
    <dgm:cxn modelId="{58EA8A77-4809-4B4D-9B53-0196060333B5}" type="presParOf" srcId="{5B0B9684-B138-4FBC-9BD2-8359B6B97D86}" destId="{C468CF09-7AC1-465B-9DE4-ADF04080D41F}" srcOrd="1" destOrd="0" presId="urn:microsoft.com/office/officeart/2018/2/layout/IconLabelList"/>
    <dgm:cxn modelId="{3B88CC90-5794-4D38-8B96-5293862834F9}" type="presParOf" srcId="{5B0B9684-B138-4FBC-9BD2-8359B6B97D86}" destId="{CCF8D70B-7268-4C4B-B314-FF385AE895DF}" srcOrd="2" destOrd="0" presId="urn:microsoft.com/office/officeart/2018/2/layout/IconLabelList"/>
    <dgm:cxn modelId="{DAEE3F4E-B65B-4BFA-8D44-2AE20C67B576}" type="presParOf" srcId="{02747DD2-9C3C-4E5A-B822-7A71D6AF63DE}" destId="{CFB37862-7968-4BAB-B0A3-2FCF745DC125}" srcOrd="9" destOrd="0" presId="urn:microsoft.com/office/officeart/2018/2/layout/IconLabelList"/>
    <dgm:cxn modelId="{08F460C4-FFEC-43AC-8A1B-ED9D82AE2A61}" type="presParOf" srcId="{02747DD2-9C3C-4E5A-B822-7A71D6AF63DE}" destId="{6EDCF6CB-F93B-4414-B09C-CF711AE34A32}" srcOrd="10" destOrd="0" presId="urn:microsoft.com/office/officeart/2018/2/layout/IconLabelList"/>
    <dgm:cxn modelId="{A95FB5B8-B771-4FDC-965C-74E642DCE6AB}" type="presParOf" srcId="{6EDCF6CB-F93B-4414-B09C-CF711AE34A32}" destId="{5749BA70-38BC-4E43-A768-A50D0127B138}" srcOrd="0" destOrd="0" presId="urn:microsoft.com/office/officeart/2018/2/layout/IconLabelList"/>
    <dgm:cxn modelId="{288EB085-1365-4469-B0B7-073679357FB1}" type="presParOf" srcId="{6EDCF6CB-F93B-4414-B09C-CF711AE34A32}" destId="{D5FCB188-BD7C-485D-98AD-263A5D56A658}" srcOrd="1" destOrd="0" presId="urn:microsoft.com/office/officeart/2018/2/layout/IconLabelList"/>
    <dgm:cxn modelId="{BB1979D6-6288-467D-8F1D-A96853A65BBA}" type="presParOf" srcId="{6EDCF6CB-F93B-4414-B09C-CF711AE34A32}" destId="{A95F2F7A-7FC0-4617-8141-09A59BF0691E}" srcOrd="2" destOrd="0" presId="urn:microsoft.com/office/officeart/2018/2/layout/IconLabelList"/>
    <dgm:cxn modelId="{A96B0174-2E44-45B7-985E-4A455E5F683A}" type="presParOf" srcId="{02747DD2-9C3C-4E5A-B822-7A71D6AF63DE}" destId="{27D8BD63-EFE4-4557-AC22-B05D8AEB858F}" srcOrd="11" destOrd="0" presId="urn:microsoft.com/office/officeart/2018/2/layout/IconLabelList"/>
    <dgm:cxn modelId="{24B96895-D75C-4217-B88D-FE6D307F71E9}" type="presParOf" srcId="{02747DD2-9C3C-4E5A-B822-7A71D6AF63DE}" destId="{9FDB71EA-7A56-4AFB-A851-90BEFE89D279}" srcOrd="12" destOrd="0" presId="urn:microsoft.com/office/officeart/2018/2/layout/IconLabelList"/>
    <dgm:cxn modelId="{1BA8556F-BD03-472C-A59F-6C2297EB2A50}" type="presParOf" srcId="{9FDB71EA-7A56-4AFB-A851-90BEFE89D279}" destId="{0237D138-FC25-4DB8-A331-0D55197D42E5}" srcOrd="0" destOrd="0" presId="urn:microsoft.com/office/officeart/2018/2/layout/IconLabelList"/>
    <dgm:cxn modelId="{523107E8-6EFB-4A24-87EA-38FF24377CB0}" type="presParOf" srcId="{9FDB71EA-7A56-4AFB-A851-90BEFE89D279}" destId="{F487983F-5125-4C27-9CE5-EBEC42D1998B}" srcOrd="1" destOrd="0" presId="urn:microsoft.com/office/officeart/2018/2/layout/IconLabelList"/>
    <dgm:cxn modelId="{4726BDB0-D7B1-4D66-B690-01CB77B85E69}" type="presParOf" srcId="{9FDB71EA-7A56-4AFB-A851-90BEFE89D279}" destId="{9DA57B3E-FBBC-4764-B0AD-1FCA5E6BB51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1BA7A9-FE34-4FE3-8594-49B64E09AFED}" type="doc">
      <dgm:prSet loTypeId="urn:microsoft.com/office/officeart/2018/5/layout/IconLeafLabelList" loCatId="icon" qsTypeId="urn:microsoft.com/office/officeart/2005/8/quickstyle/simple1" qsCatId="simple" csTypeId="urn:microsoft.com/office/officeart/2018/5/colors/Iconchunking_coloredtext_accent6_2" csCatId="accent6" phldr="1"/>
      <dgm:spPr/>
      <dgm:t>
        <a:bodyPr/>
        <a:lstStyle/>
        <a:p>
          <a:endParaRPr lang="en-US"/>
        </a:p>
      </dgm:t>
    </dgm:pt>
    <dgm:pt modelId="{2BD5BB56-933E-40D2-A829-F288E274C2AB}">
      <dgm:prSet/>
      <dgm:spPr/>
      <dgm:t>
        <a:bodyPr/>
        <a:lstStyle/>
        <a:p>
          <a:pPr>
            <a:defRPr cap="all"/>
          </a:pPr>
          <a:r>
            <a:rPr lang="en-US"/>
            <a:t>Thought,</a:t>
          </a:r>
        </a:p>
      </dgm:t>
    </dgm:pt>
    <dgm:pt modelId="{F47B0589-3B22-46F9-8802-9A572A2DD357}" type="parTrans" cxnId="{F6C7D3A4-FF83-4B31-A2F4-F24F8ECD1BFA}">
      <dgm:prSet/>
      <dgm:spPr/>
      <dgm:t>
        <a:bodyPr/>
        <a:lstStyle/>
        <a:p>
          <a:endParaRPr lang="en-US"/>
        </a:p>
      </dgm:t>
    </dgm:pt>
    <dgm:pt modelId="{4DB6BC85-A5B5-4C55-B331-F9CAD8926D05}" type="sibTrans" cxnId="{F6C7D3A4-FF83-4B31-A2F4-F24F8ECD1BFA}">
      <dgm:prSet/>
      <dgm:spPr/>
      <dgm:t>
        <a:bodyPr/>
        <a:lstStyle/>
        <a:p>
          <a:endParaRPr lang="en-US"/>
        </a:p>
      </dgm:t>
    </dgm:pt>
    <dgm:pt modelId="{BCC97AFD-B12A-4A12-87A1-FE7ADA11BC67}">
      <dgm:prSet/>
      <dgm:spPr/>
      <dgm:t>
        <a:bodyPr/>
        <a:lstStyle/>
        <a:p>
          <a:pPr>
            <a:defRPr cap="all"/>
          </a:pPr>
          <a:r>
            <a:rPr lang="en-US"/>
            <a:t>Vision,</a:t>
          </a:r>
        </a:p>
      </dgm:t>
    </dgm:pt>
    <dgm:pt modelId="{AB39F79A-E9FC-488C-92AA-60646A3031AF}" type="parTrans" cxnId="{DAE6E617-09DB-4E5B-9F64-6CC5D83E81D8}">
      <dgm:prSet/>
      <dgm:spPr/>
      <dgm:t>
        <a:bodyPr/>
        <a:lstStyle/>
        <a:p>
          <a:endParaRPr lang="en-US"/>
        </a:p>
      </dgm:t>
    </dgm:pt>
    <dgm:pt modelId="{E4E62A22-7D76-4584-A702-F080A4B6A8CC}" type="sibTrans" cxnId="{DAE6E617-09DB-4E5B-9F64-6CC5D83E81D8}">
      <dgm:prSet/>
      <dgm:spPr/>
      <dgm:t>
        <a:bodyPr/>
        <a:lstStyle/>
        <a:p>
          <a:endParaRPr lang="en-US"/>
        </a:p>
      </dgm:t>
    </dgm:pt>
    <dgm:pt modelId="{44136CD6-454D-4320-A272-5F83ADE9F7D8}">
      <dgm:prSet/>
      <dgm:spPr/>
      <dgm:t>
        <a:bodyPr/>
        <a:lstStyle/>
        <a:p>
          <a:pPr>
            <a:defRPr cap="all"/>
          </a:pPr>
          <a:r>
            <a:rPr lang="en-US"/>
            <a:t>Speech,</a:t>
          </a:r>
        </a:p>
      </dgm:t>
    </dgm:pt>
    <dgm:pt modelId="{40AC5E1A-2F29-4352-BB89-D15A699F3D26}" type="parTrans" cxnId="{1160AB7D-B1E4-40E4-A9ED-71F8723CDBCC}">
      <dgm:prSet/>
      <dgm:spPr/>
      <dgm:t>
        <a:bodyPr/>
        <a:lstStyle/>
        <a:p>
          <a:endParaRPr lang="en-US"/>
        </a:p>
      </dgm:t>
    </dgm:pt>
    <dgm:pt modelId="{57AECE15-2361-448E-AC0A-60AE4AAA97C4}" type="sibTrans" cxnId="{1160AB7D-B1E4-40E4-A9ED-71F8723CDBCC}">
      <dgm:prSet/>
      <dgm:spPr/>
      <dgm:t>
        <a:bodyPr/>
        <a:lstStyle/>
        <a:p>
          <a:endParaRPr lang="en-US"/>
        </a:p>
      </dgm:t>
    </dgm:pt>
    <dgm:pt modelId="{B5DA3C77-A1E8-4EB8-914E-3AE490B2AD54}">
      <dgm:prSet/>
      <dgm:spPr/>
      <dgm:t>
        <a:bodyPr/>
        <a:lstStyle/>
        <a:p>
          <a:pPr>
            <a:defRPr cap="all"/>
          </a:pPr>
          <a:r>
            <a:rPr lang="en-US"/>
            <a:t>Hear</a:t>
          </a:r>
        </a:p>
      </dgm:t>
    </dgm:pt>
    <dgm:pt modelId="{A0FEA180-A654-4AB7-A0A9-C202AAB0A59A}" type="parTrans" cxnId="{4A6D37D0-8509-4AB9-8C09-1B6BEEB4FA8A}">
      <dgm:prSet/>
      <dgm:spPr/>
      <dgm:t>
        <a:bodyPr/>
        <a:lstStyle/>
        <a:p>
          <a:endParaRPr lang="en-US"/>
        </a:p>
      </dgm:t>
    </dgm:pt>
    <dgm:pt modelId="{A6C6563E-9E26-4BAB-993E-9B1790CE750C}" type="sibTrans" cxnId="{4A6D37D0-8509-4AB9-8C09-1B6BEEB4FA8A}">
      <dgm:prSet/>
      <dgm:spPr/>
      <dgm:t>
        <a:bodyPr/>
        <a:lstStyle/>
        <a:p>
          <a:endParaRPr lang="en-US"/>
        </a:p>
      </dgm:t>
    </dgm:pt>
    <dgm:pt modelId="{0A3D05A6-FDBE-4DBD-A0F6-80975835E6AD}" type="pres">
      <dgm:prSet presAssocID="{CD1BA7A9-FE34-4FE3-8594-49B64E09AFED}" presName="root" presStyleCnt="0">
        <dgm:presLayoutVars>
          <dgm:dir/>
          <dgm:resizeHandles val="exact"/>
        </dgm:presLayoutVars>
      </dgm:prSet>
      <dgm:spPr/>
      <dgm:t>
        <a:bodyPr/>
        <a:lstStyle/>
        <a:p>
          <a:endParaRPr lang="en-US"/>
        </a:p>
      </dgm:t>
    </dgm:pt>
    <dgm:pt modelId="{40FE9456-9A1F-49C0-A44F-3D5F9466A9BD}" type="pres">
      <dgm:prSet presAssocID="{2BD5BB56-933E-40D2-A829-F288E274C2AB}" presName="compNode" presStyleCnt="0"/>
      <dgm:spPr/>
    </dgm:pt>
    <dgm:pt modelId="{FA2C712F-9DF1-42EA-A591-1A34DA5F8752}" type="pres">
      <dgm:prSet presAssocID="{2BD5BB56-933E-40D2-A829-F288E274C2AB}" presName="iconBgRect" presStyleLbl="bgShp" presStyleIdx="0" presStyleCnt="4"/>
      <dgm:spPr>
        <a:prstGeom prst="round2DiagRect">
          <a:avLst>
            <a:gd name="adj1" fmla="val 29727"/>
            <a:gd name="adj2" fmla="val 0"/>
          </a:avLst>
        </a:prstGeom>
      </dgm:spPr>
    </dgm:pt>
    <dgm:pt modelId="{AC612DAE-CDAD-4889-9C10-A7B714B3D29A}" type="pres">
      <dgm:prSet presAssocID="{2BD5BB56-933E-40D2-A829-F288E274C2A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Head with Gears"/>
        </a:ext>
      </dgm:extLst>
    </dgm:pt>
    <dgm:pt modelId="{FF5C6775-698F-46BE-BF44-5E0ACCC97564}" type="pres">
      <dgm:prSet presAssocID="{2BD5BB56-933E-40D2-A829-F288E274C2AB}" presName="spaceRect" presStyleCnt="0"/>
      <dgm:spPr/>
    </dgm:pt>
    <dgm:pt modelId="{9F820931-8FB3-47B3-B60B-DE52AD1FBF21}" type="pres">
      <dgm:prSet presAssocID="{2BD5BB56-933E-40D2-A829-F288E274C2AB}" presName="textRect" presStyleLbl="revTx" presStyleIdx="0" presStyleCnt="4">
        <dgm:presLayoutVars>
          <dgm:chMax val="1"/>
          <dgm:chPref val="1"/>
        </dgm:presLayoutVars>
      </dgm:prSet>
      <dgm:spPr/>
      <dgm:t>
        <a:bodyPr/>
        <a:lstStyle/>
        <a:p>
          <a:endParaRPr lang="en-US"/>
        </a:p>
      </dgm:t>
    </dgm:pt>
    <dgm:pt modelId="{698DD253-DB22-4493-9236-9A8628847EAF}" type="pres">
      <dgm:prSet presAssocID="{4DB6BC85-A5B5-4C55-B331-F9CAD8926D05}" presName="sibTrans" presStyleCnt="0"/>
      <dgm:spPr/>
    </dgm:pt>
    <dgm:pt modelId="{46ED1519-3688-45F3-BB69-79D1218CBBD2}" type="pres">
      <dgm:prSet presAssocID="{BCC97AFD-B12A-4A12-87A1-FE7ADA11BC67}" presName="compNode" presStyleCnt="0"/>
      <dgm:spPr/>
    </dgm:pt>
    <dgm:pt modelId="{56C54235-A6D5-4B25-8EBC-334B93740D09}" type="pres">
      <dgm:prSet presAssocID="{BCC97AFD-B12A-4A12-87A1-FE7ADA11BC67}" presName="iconBgRect" presStyleLbl="bgShp" presStyleIdx="1" presStyleCnt="4"/>
      <dgm:spPr>
        <a:prstGeom prst="round2DiagRect">
          <a:avLst>
            <a:gd name="adj1" fmla="val 29727"/>
            <a:gd name="adj2" fmla="val 0"/>
          </a:avLst>
        </a:prstGeom>
      </dgm:spPr>
    </dgm:pt>
    <dgm:pt modelId="{05897103-64C3-4C8D-BA2F-D96091C41C7B}" type="pres">
      <dgm:prSet presAssocID="{BCC97AFD-B12A-4A12-87A1-FE7ADA11BC6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Glasses"/>
        </a:ext>
      </dgm:extLst>
    </dgm:pt>
    <dgm:pt modelId="{46C6C98A-6287-4AA0-9476-F4E474E5EB30}" type="pres">
      <dgm:prSet presAssocID="{BCC97AFD-B12A-4A12-87A1-FE7ADA11BC67}" presName="spaceRect" presStyleCnt="0"/>
      <dgm:spPr/>
    </dgm:pt>
    <dgm:pt modelId="{9862CB49-D6F6-4DF1-980F-FD78713A2DE3}" type="pres">
      <dgm:prSet presAssocID="{BCC97AFD-B12A-4A12-87A1-FE7ADA11BC67}" presName="textRect" presStyleLbl="revTx" presStyleIdx="1" presStyleCnt="4">
        <dgm:presLayoutVars>
          <dgm:chMax val="1"/>
          <dgm:chPref val="1"/>
        </dgm:presLayoutVars>
      </dgm:prSet>
      <dgm:spPr/>
      <dgm:t>
        <a:bodyPr/>
        <a:lstStyle/>
        <a:p>
          <a:endParaRPr lang="en-US"/>
        </a:p>
      </dgm:t>
    </dgm:pt>
    <dgm:pt modelId="{2260F7AD-5BE1-4F8E-B0C8-6689D94CBFB4}" type="pres">
      <dgm:prSet presAssocID="{E4E62A22-7D76-4584-A702-F080A4B6A8CC}" presName="sibTrans" presStyleCnt="0"/>
      <dgm:spPr/>
    </dgm:pt>
    <dgm:pt modelId="{68D052D4-5FA9-452D-8517-5183A36B1840}" type="pres">
      <dgm:prSet presAssocID="{44136CD6-454D-4320-A272-5F83ADE9F7D8}" presName="compNode" presStyleCnt="0"/>
      <dgm:spPr/>
    </dgm:pt>
    <dgm:pt modelId="{80D0E402-6AB5-43BC-98D9-B2DCBB6750B9}" type="pres">
      <dgm:prSet presAssocID="{44136CD6-454D-4320-A272-5F83ADE9F7D8}" presName="iconBgRect" presStyleLbl="bgShp" presStyleIdx="2" presStyleCnt="4"/>
      <dgm:spPr>
        <a:prstGeom prst="round2DiagRect">
          <a:avLst>
            <a:gd name="adj1" fmla="val 29727"/>
            <a:gd name="adj2" fmla="val 0"/>
          </a:avLst>
        </a:prstGeom>
      </dgm:spPr>
    </dgm:pt>
    <dgm:pt modelId="{606F3715-4C69-4E52-9AD3-4748A46792E7}" type="pres">
      <dgm:prSet presAssocID="{44136CD6-454D-4320-A272-5F83ADE9F7D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Radio microphone"/>
        </a:ext>
      </dgm:extLst>
    </dgm:pt>
    <dgm:pt modelId="{62665D8C-3CC5-4F23-AF18-7625C36B7DBB}" type="pres">
      <dgm:prSet presAssocID="{44136CD6-454D-4320-A272-5F83ADE9F7D8}" presName="spaceRect" presStyleCnt="0"/>
      <dgm:spPr/>
    </dgm:pt>
    <dgm:pt modelId="{43CBE5E9-51AD-4EF5-AA3A-62DFB3ADC43E}" type="pres">
      <dgm:prSet presAssocID="{44136CD6-454D-4320-A272-5F83ADE9F7D8}" presName="textRect" presStyleLbl="revTx" presStyleIdx="2" presStyleCnt="4">
        <dgm:presLayoutVars>
          <dgm:chMax val="1"/>
          <dgm:chPref val="1"/>
        </dgm:presLayoutVars>
      </dgm:prSet>
      <dgm:spPr/>
      <dgm:t>
        <a:bodyPr/>
        <a:lstStyle/>
        <a:p>
          <a:endParaRPr lang="en-US"/>
        </a:p>
      </dgm:t>
    </dgm:pt>
    <dgm:pt modelId="{3179669F-56E7-4869-BC1F-29FE07E4D495}" type="pres">
      <dgm:prSet presAssocID="{57AECE15-2361-448E-AC0A-60AE4AAA97C4}" presName="sibTrans" presStyleCnt="0"/>
      <dgm:spPr/>
    </dgm:pt>
    <dgm:pt modelId="{CE05CD98-D9A3-4995-BBFF-3A938657212E}" type="pres">
      <dgm:prSet presAssocID="{B5DA3C77-A1E8-4EB8-914E-3AE490B2AD54}" presName="compNode" presStyleCnt="0"/>
      <dgm:spPr/>
    </dgm:pt>
    <dgm:pt modelId="{4118223E-96A4-414A-97C2-DD941F05A3BC}" type="pres">
      <dgm:prSet presAssocID="{B5DA3C77-A1E8-4EB8-914E-3AE490B2AD54}" presName="iconBgRect" presStyleLbl="bgShp" presStyleIdx="3" presStyleCnt="4"/>
      <dgm:spPr>
        <a:prstGeom prst="round2DiagRect">
          <a:avLst>
            <a:gd name="adj1" fmla="val 29727"/>
            <a:gd name="adj2" fmla="val 0"/>
          </a:avLst>
        </a:prstGeom>
      </dgm:spPr>
    </dgm:pt>
    <dgm:pt modelId="{BC3FCBA8-B3CD-4EA5-882A-A1810F5E3660}" type="pres">
      <dgm:prSet presAssocID="{B5DA3C77-A1E8-4EB8-914E-3AE490B2AD5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a:noFill/>
        </a:ln>
      </dgm:spPr>
      <dgm:t>
        <a:bodyPr/>
        <a:lstStyle/>
        <a:p>
          <a:endParaRPr lang="en-US"/>
        </a:p>
      </dgm:t>
      <dgm:extLst>
        <a:ext uri="{E40237B7-FDA0-4F09-8148-C483321AD2D9}">
          <dgm14:cNvPr xmlns:dgm14="http://schemas.microsoft.com/office/drawing/2010/diagram" id="0" name="" descr="Ear"/>
        </a:ext>
      </dgm:extLst>
    </dgm:pt>
    <dgm:pt modelId="{67D58AC8-6C69-4116-B16F-A8BD6CB4DD71}" type="pres">
      <dgm:prSet presAssocID="{B5DA3C77-A1E8-4EB8-914E-3AE490B2AD54}" presName="spaceRect" presStyleCnt="0"/>
      <dgm:spPr/>
    </dgm:pt>
    <dgm:pt modelId="{AE236E36-91C7-4F68-811E-664A71094FD0}" type="pres">
      <dgm:prSet presAssocID="{B5DA3C77-A1E8-4EB8-914E-3AE490B2AD54}" presName="textRect" presStyleLbl="revTx" presStyleIdx="3" presStyleCnt="4">
        <dgm:presLayoutVars>
          <dgm:chMax val="1"/>
          <dgm:chPref val="1"/>
        </dgm:presLayoutVars>
      </dgm:prSet>
      <dgm:spPr/>
      <dgm:t>
        <a:bodyPr/>
        <a:lstStyle/>
        <a:p>
          <a:endParaRPr lang="en-US"/>
        </a:p>
      </dgm:t>
    </dgm:pt>
  </dgm:ptLst>
  <dgm:cxnLst>
    <dgm:cxn modelId="{703F3B4E-AE81-402E-8F93-1737380523B0}" type="presOf" srcId="{2BD5BB56-933E-40D2-A829-F288E274C2AB}" destId="{9F820931-8FB3-47B3-B60B-DE52AD1FBF21}" srcOrd="0" destOrd="0" presId="urn:microsoft.com/office/officeart/2018/5/layout/IconLeafLabelList"/>
    <dgm:cxn modelId="{58475B06-05FA-46D8-9699-99D634EBA76E}" type="presOf" srcId="{44136CD6-454D-4320-A272-5F83ADE9F7D8}" destId="{43CBE5E9-51AD-4EF5-AA3A-62DFB3ADC43E}" srcOrd="0" destOrd="0" presId="urn:microsoft.com/office/officeart/2018/5/layout/IconLeafLabelList"/>
    <dgm:cxn modelId="{D9E579B4-B9AB-43DF-98FB-BC17DBEDB354}" type="presOf" srcId="{B5DA3C77-A1E8-4EB8-914E-3AE490B2AD54}" destId="{AE236E36-91C7-4F68-811E-664A71094FD0}" srcOrd="0" destOrd="0" presId="urn:microsoft.com/office/officeart/2018/5/layout/IconLeafLabelList"/>
    <dgm:cxn modelId="{CB6C1BEE-FCD1-4C56-A46C-8461B327290D}" type="presOf" srcId="{BCC97AFD-B12A-4A12-87A1-FE7ADA11BC67}" destId="{9862CB49-D6F6-4DF1-980F-FD78713A2DE3}" srcOrd="0" destOrd="0" presId="urn:microsoft.com/office/officeart/2018/5/layout/IconLeafLabelList"/>
    <dgm:cxn modelId="{5B145471-092D-4D66-A4FC-1572C7169996}" type="presOf" srcId="{CD1BA7A9-FE34-4FE3-8594-49B64E09AFED}" destId="{0A3D05A6-FDBE-4DBD-A0F6-80975835E6AD}" srcOrd="0" destOrd="0" presId="urn:microsoft.com/office/officeart/2018/5/layout/IconLeafLabelList"/>
    <dgm:cxn modelId="{4A6D37D0-8509-4AB9-8C09-1B6BEEB4FA8A}" srcId="{CD1BA7A9-FE34-4FE3-8594-49B64E09AFED}" destId="{B5DA3C77-A1E8-4EB8-914E-3AE490B2AD54}" srcOrd="3" destOrd="0" parTransId="{A0FEA180-A654-4AB7-A0A9-C202AAB0A59A}" sibTransId="{A6C6563E-9E26-4BAB-993E-9B1790CE750C}"/>
    <dgm:cxn modelId="{DAE6E617-09DB-4E5B-9F64-6CC5D83E81D8}" srcId="{CD1BA7A9-FE34-4FE3-8594-49B64E09AFED}" destId="{BCC97AFD-B12A-4A12-87A1-FE7ADA11BC67}" srcOrd="1" destOrd="0" parTransId="{AB39F79A-E9FC-488C-92AA-60646A3031AF}" sibTransId="{E4E62A22-7D76-4584-A702-F080A4B6A8CC}"/>
    <dgm:cxn modelId="{1160AB7D-B1E4-40E4-A9ED-71F8723CDBCC}" srcId="{CD1BA7A9-FE34-4FE3-8594-49B64E09AFED}" destId="{44136CD6-454D-4320-A272-5F83ADE9F7D8}" srcOrd="2" destOrd="0" parTransId="{40AC5E1A-2F29-4352-BB89-D15A699F3D26}" sibTransId="{57AECE15-2361-448E-AC0A-60AE4AAA97C4}"/>
    <dgm:cxn modelId="{F6C7D3A4-FF83-4B31-A2F4-F24F8ECD1BFA}" srcId="{CD1BA7A9-FE34-4FE3-8594-49B64E09AFED}" destId="{2BD5BB56-933E-40D2-A829-F288E274C2AB}" srcOrd="0" destOrd="0" parTransId="{F47B0589-3B22-46F9-8802-9A572A2DD357}" sibTransId="{4DB6BC85-A5B5-4C55-B331-F9CAD8926D05}"/>
    <dgm:cxn modelId="{151C67ED-89A3-469F-ADA6-13ACE55D3AB9}" type="presParOf" srcId="{0A3D05A6-FDBE-4DBD-A0F6-80975835E6AD}" destId="{40FE9456-9A1F-49C0-A44F-3D5F9466A9BD}" srcOrd="0" destOrd="0" presId="urn:microsoft.com/office/officeart/2018/5/layout/IconLeafLabelList"/>
    <dgm:cxn modelId="{B4FFDB0F-ECF1-4BAC-BC8E-E25CB560F3FB}" type="presParOf" srcId="{40FE9456-9A1F-49C0-A44F-3D5F9466A9BD}" destId="{FA2C712F-9DF1-42EA-A591-1A34DA5F8752}" srcOrd="0" destOrd="0" presId="urn:microsoft.com/office/officeart/2018/5/layout/IconLeafLabelList"/>
    <dgm:cxn modelId="{EC39974B-FCF3-48DF-A53D-32B68F4A157F}" type="presParOf" srcId="{40FE9456-9A1F-49C0-A44F-3D5F9466A9BD}" destId="{AC612DAE-CDAD-4889-9C10-A7B714B3D29A}" srcOrd="1" destOrd="0" presId="urn:microsoft.com/office/officeart/2018/5/layout/IconLeafLabelList"/>
    <dgm:cxn modelId="{D98C64D5-FA0C-4047-AFD4-AE337E534D3A}" type="presParOf" srcId="{40FE9456-9A1F-49C0-A44F-3D5F9466A9BD}" destId="{FF5C6775-698F-46BE-BF44-5E0ACCC97564}" srcOrd="2" destOrd="0" presId="urn:microsoft.com/office/officeart/2018/5/layout/IconLeafLabelList"/>
    <dgm:cxn modelId="{B21DB803-3730-46EB-9933-255BF9FD5B03}" type="presParOf" srcId="{40FE9456-9A1F-49C0-A44F-3D5F9466A9BD}" destId="{9F820931-8FB3-47B3-B60B-DE52AD1FBF21}" srcOrd="3" destOrd="0" presId="urn:microsoft.com/office/officeart/2018/5/layout/IconLeafLabelList"/>
    <dgm:cxn modelId="{12CF8E0B-ED0D-4273-A484-85CE6535FA96}" type="presParOf" srcId="{0A3D05A6-FDBE-4DBD-A0F6-80975835E6AD}" destId="{698DD253-DB22-4493-9236-9A8628847EAF}" srcOrd="1" destOrd="0" presId="urn:microsoft.com/office/officeart/2018/5/layout/IconLeafLabelList"/>
    <dgm:cxn modelId="{A9CD4544-7888-4918-86D0-2014EB398FF7}" type="presParOf" srcId="{0A3D05A6-FDBE-4DBD-A0F6-80975835E6AD}" destId="{46ED1519-3688-45F3-BB69-79D1218CBBD2}" srcOrd="2" destOrd="0" presId="urn:microsoft.com/office/officeart/2018/5/layout/IconLeafLabelList"/>
    <dgm:cxn modelId="{D497250C-2B17-44D6-83C6-F4EBAD98F4C3}" type="presParOf" srcId="{46ED1519-3688-45F3-BB69-79D1218CBBD2}" destId="{56C54235-A6D5-4B25-8EBC-334B93740D09}" srcOrd="0" destOrd="0" presId="urn:microsoft.com/office/officeart/2018/5/layout/IconLeafLabelList"/>
    <dgm:cxn modelId="{020079C7-759E-4913-9937-164F655E76CE}" type="presParOf" srcId="{46ED1519-3688-45F3-BB69-79D1218CBBD2}" destId="{05897103-64C3-4C8D-BA2F-D96091C41C7B}" srcOrd="1" destOrd="0" presId="urn:microsoft.com/office/officeart/2018/5/layout/IconLeafLabelList"/>
    <dgm:cxn modelId="{CCFFCEB1-1A99-41E4-9BEE-009213E89800}" type="presParOf" srcId="{46ED1519-3688-45F3-BB69-79D1218CBBD2}" destId="{46C6C98A-6287-4AA0-9476-F4E474E5EB30}" srcOrd="2" destOrd="0" presId="urn:microsoft.com/office/officeart/2018/5/layout/IconLeafLabelList"/>
    <dgm:cxn modelId="{5BFFD053-67B1-4E1F-8E1D-689E2A0C94EA}" type="presParOf" srcId="{46ED1519-3688-45F3-BB69-79D1218CBBD2}" destId="{9862CB49-D6F6-4DF1-980F-FD78713A2DE3}" srcOrd="3" destOrd="0" presId="urn:microsoft.com/office/officeart/2018/5/layout/IconLeafLabelList"/>
    <dgm:cxn modelId="{36D9D5D1-88D3-4AAA-907C-E039400AA41E}" type="presParOf" srcId="{0A3D05A6-FDBE-4DBD-A0F6-80975835E6AD}" destId="{2260F7AD-5BE1-4F8E-B0C8-6689D94CBFB4}" srcOrd="3" destOrd="0" presId="urn:microsoft.com/office/officeart/2018/5/layout/IconLeafLabelList"/>
    <dgm:cxn modelId="{84970C56-4B60-48DB-8280-6AA0694EE8A8}" type="presParOf" srcId="{0A3D05A6-FDBE-4DBD-A0F6-80975835E6AD}" destId="{68D052D4-5FA9-452D-8517-5183A36B1840}" srcOrd="4" destOrd="0" presId="urn:microsoft.com/office/officeart/2018/5/layout/IconLeafLabelList"/>
    <dgm:cxn modelId="{969C232A-98E3-4A73-8E32-943E6E606411}" type="presParOf" srcId="{68D052D4-5FA9-452D-8517-5183A36B1840}" destId="{80D0E402-6AB5-43BC-98D9-B2DCBB6750B9}" srcOrd="0" destOrd="0" presId="urn:microsoft.com/office/officeart/2018/5/layout/IconLeafLabelList"/>
    <dgm:cxn modelId="{E236C7BD-B2FF-42CC-81CD-24741DC42412}" type="presParOf" srcId="{68D052D4-5FA9-452D-8517-5183A36B1840}" destId="{606F3715-4C69-4E52-9AD3-4748A46792E7}" srcOrd="1" destOrd="0" presId="urn:microsoft.com/office/officeart/2018/5/layout/IconLeafLabelList"/>
    <dgm:cxn modelId="{CC4DF188-E73F-4FFB-B93B-381E8F40934E}" type="presParOf" srcId="{68D052D4-5FA9-452D-8517-5183A36B1840}" destId="{62665D8C-3CC5-4F23-AF18-7625C36B7DBB}" srcOrd="2" destOrd="0" presId="urn:microsoft.com/office/officeart/2018/5/layout/IconLeafLabelList"/>
    <dgm:cxn modelId="{A9F1B4D4-58A7-4B96-92F6-CF8087217260}" type="presParOf" srcId="{68D052D4-5FA9-452D-8517-5183A36B1840}" destId="{43CBE5E9-51AD-4EF5-AA3A-62DFB3ADC43E}" srcOrd="3" destOrd="0" presId="urn:microsoft.com/office/officeart/2018/5/layout/IconLeafLabelList"/>
    <dgm:cxn modelId="{09C08D44-C268-42D2-BF5A-D76F609B0AB2}" type="presParOf" srcId="{0A3D05A6-FDBE-4DBD-A0F6-80975835E6AD}" destId="{3179669F-56E7-4869-BC1F-29FE07E4D495}" srcOrd="5" destOrd="0" presId="urn:microsoft.com/office/officeart/2018/5/layout/IconLeafLabelList"/>
    <dgm:cxn modelId="{A3DB7922-6A9A-4FCF-A443-CB574584FC65}" type="presParOf" srcId="{0A3D05A6-FDBE-4DBD-A0F6-80975835E6AD}" destId="{CE05CD98-D9A3-4995-BBFF-3A938657212E}" srcOrd="6" destOrd="0" presId="urn:microsoft.com/office/officeart/2018/5/layout/IconLeafLabelList"/>
    <dgm:cxn modelId="{47E4D093-FD52-492F-A5DB-B3059843CF5F}" type="presParOf" srcId="{CE05CD98-D9A3-4995-BBFF-3A938657212E}" destId="{4118223E-96A4-414A-97C2-DD941F05A3BC}" srcOrd="0" destOrd="0" presId="urn:microsoft.com/office/officeart/2018/5/layout/IconLeafLabelList"/>
    <dgm:cxn modelId="{97FCB32A-AB30-4950-8D84-5A130D955C41}" type="presParOf" srcId="{CE05CD98-D9A3-4995-BBFF-3A938657212E}" destId="{BC3FCBA8-B3CD-4EA5-882A-A1810F5E3660}" srcOrd="1" destOrd="0" presId="urn:microsoft.com/office/officeart/2018/5/layout/IconLeafLabelList"/>
    <dgm:cxn modelId="{7FBC91B0-8DB6-46AA-AF23-2922FF155EED}" type="presParOf" srcId="{CE05CD98-D9A3-4995-BBFF-3A938657212E}" destId="{67D58AC8-6C69-4116-B16F-A8BD6CB4DD71}" srcOrd="2" destOrd="0" presId="urn:microsoft.com/office/officeart/2018/5/layout/IconLeafLabelList"/>
    <dgm:cxn modelId="{4D6F6EB0-022D-456F-8B9D-C8ED8A95C33D}" type="presParOf" srcId="{CE05CD98-D9A3-4995-BBFF-3A938657212E}" destId="{AE236E36-91C7-4F68-811E-664A71094FD0}"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AACFE4-93A7-47F9-9E51-E920A5001FC4}"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A30D79F2-9D0C-4FF9-80E2-FF6AEB6B6314}">
      <dgm:prSet/>
      <dgm:spPr/>
      <dgm:t>
        <a:bodyPr/>
        <a:lstStyle/>
        <a:p>
          <a:r>
            <a:rPr lang="en-US" dirty="0" smtClean="0"/>
            <a:t>Impossible actions like </a:t>
          </a:r>
          <a:r>
            <a:rPr lang="en-US" smtClean="0"/>
            <a:t>Rescue missions</a:t>
          </a:r>
          <a:endParaRPr lang="en-US" dirty="0"/>
        </a:p>
      </dgm:t>
    </dgm:pt>
    <dgm:pt modelId="{AAB95BDF-DB02-48E2-8829-126157175D96}" type="parTrans" cxnId="{2374146E-37AF-415A-8619-EF4E7B5409C3}">
      <dgm:prSet/>
      <dgm:spPr/>
      <dgm:t>
        <a:bodyPr/>
        <a:lstStyle/>
        <a:p>
          <a:endParaRPr lang="en-US"/>
        </a:p>
      </dgm:t>
    </dgm:pt>
    <dgm:pt modelId="{35EDB6E7-FFEC-4EDF-BDF0-5A142BEAAD92}" type="sibTrans" cxnId="{2374146E-37AF-415A-8619-EF4E7B5409C3}">
      <dgm:prSet/>
      <dgm:spPr/>
      <dgm:t>
        <a:bodyPr/>
        <a:lstStyle/>
        <a:p>
          <a:endParaRPr lang="en-US"/>
        </a:p>
      </dgm:t>
    </dgm:pt>
    <dgm:pt modelId="{C85948B1-37CB-4202-998A-FAC88D316544}">
      <dgm:prSet/>
      <dgm:spPr/>
      <dgm:t>
        <a:bodyPr/>
        <a:lstStyle/>
        <a:p>
          <a:r>
            <a:rPr lang="en-IN" dirty="0" smtClean="0"/>
            <a:t>Accuracy – Consistent and Known level. </a:t>
          </a:r>
          <a:endParaRPr lang="en-US" dirty="0"/>
        </a:p>
      </dgm:t>
    </dgm:pt>
    <dgm:pt modelId="{FF6D48E6-9923-4023-A965-36ED875BE38F}" type="parTrans" cxnId="{FBF33D0F-D81C-4E6F-80AF-FB9BB645977F}">
      <dgm:prSet/>
      <dgm:spPr/>
      <dgm:t>
        <a:bodyPr/>
        <a:lstStyle/>
        <a:p>
          <a:endParaRPr lang="en-IN"/>
        </a:p>
      </dgm:t>
    </dgm:pt>
    <dgm:pt modelId="{437D6FF3-8C8B-4FE7-8B83-2CA8CEFD4F3F}" type="sibTrans" cxnId="{FBF33D0F-D81C-4E6F-80AF-FB9BB645977F}">
      <dgm:prSet/>
      <dgm:spPr/>
      <dgm:t>
        <a:bodyPr/>
        <a:lstStyle/>
        <a:p>
          <a:endParaRPr lang="en-IN"/>
        </a:p>
      </dgm:t>
    </dgm:pt>
    <dgm:pt modelId="{0224F213-360F-40AD-AA91-8E38B5C1A5A8}">
      <dgm:prSet/>
      <dgm:spPr/>
      <dgm:t>
        <a:bodyPr/>
        <a:lstStyle/>
        <a:p>
          <a:r>
            <a:rPr lang="en-IN" smtClean="0"/>
            <a:t>Speed</a:t>
          </a:r>
          <a:endParaRPr lang="en-US" dirty="0"/>
        </a:p>
      </dgm:t>
    </dgm:pt>
    <dgm:pt modelId="{7E8E0C29-9D86-41F6-AB6F-79B4412FB06A}" type="sibTrans" cxnId="{8BE76E6B-61E7-41B2-A4C4-D4455F716618}">
      <dgm:prSet/>
      <dgm:spPr/>
      <dgm:t>
        <a:bodyPr/>
        <a:lstStyle/>
        <a:p>
          <a:endParaRPr lang="en-US"/>
        </a:p>
      </dgm:t>
    </dgm:pt>
    <dgm:pt modelId="{11B86E9C-99CD-42F8-BBBA-4C7B61331499}" type="parTrans" cxnId="{8BE76E6B-61E7-41B2-A4C4-D4455F716618}">
      <dgm:prSet/>
      <dgm:spPr/>
      <dgm:t>
        <a:bodyPr/>
        <a:lstStyle/>
        <a:p>
          <a:endParaRPr lang="en-US"/>
        </a:p>
      </dgm:t>
    </dgm:pt>
    <dgm:pt modelId="{79BD143E-CF7D-42CC-A950-289EED2C9827}" type="pres">
      <dgm:prSet presAssocID="{57AACFE4-93A7-47F9-9E51-E920A5001FC4}" presName="root" presStyleCnt="0">
        <dgm:presLayoutVars>
          <dgm:dir/>
          <dgm:resizeHandles val="exact"/>
        </dgm:presLayoutVars>
      </dgm:prSet>
      <dgm:spPr/>
      <dgm:t>
        <a:bodyPr/>
        <a:lstStyle/>
        <a:p>
          <a:endParaRPr lang="en-US"/>
        </a:p>
      </dgm:t>
    </dgm:pt>
    <dgm:pt modelId="{F41834B3-4478-4E96-9087-541A9FB03F35}" type="pres">
      <dgm:prSet presAssocID="{A30D79F2-9D0C-4FF9-80E2-FF6AEB6B6314}" presName="compNode" presStyleCnt="0"/>
      <dgm:spPr/>
    </dgm:pt>
    <dgm:pt modelId="{B30E2573-6268-4F48-8EE7-0A7117EFA583}" type="pres">
      <dgm:prSet presAssocID="{A30D79F2-9D0C-4FF9-80E2-FF6AEB6B6314}" presName="bgRect" presStyleLbl="bgShp" presStyleIdx="0" presStyleCnt="3"/>
      <dgm:spPr/>
    </dgm:pt>
    <dgm:pt modelId="{FFB23B43-F707-4B23-BF9B-57E62BB96C2F}" type="pres">
      <dgm:prSet presAssocID="{A30D79F2-9D0C-4FF9-80E2-FF6AEB6B631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Upward trend"/>
        </a:ext>
      </dgm:extLst>
    </dgm:pt>
    <dgm:pt modelId="{A0C65DE1-3CBD-4635-932F-2F4758F14BB7}" type="pres">
      <dgm:prSet presAssocID="{A30D79F2-9D0C-4FF9-80E2-FF6AEB6B6314}" presName="spaceRect" presStyleCnt="0"/>
      <dgm:spPr/>
    </dgm:pt>
    <dgm:pt modelId="{1D49BF1C-E1C9-44D7-A532-C487DE6A6393}" type="pres">
      <dgm:prSet presAssocID="{A30D79F2-9D0C-4FF9-80E2-FF6AEB6B6314}" presName="parTx" presStyleLbl="revTx" presStyleIdx="0" presStyleCnt="3">
        <dgm:presLayoutVars>
          <dgm:chMax val="0"/>
          <dgm:chPref val="0"/>
        </dgm:presLayoutVars>
      </dgm:prSet>
      <dgm:spPr/>
      <dgm:t>
        <a:bodyPr/>
        <a:lstStyle/>
        <a:p>
          <a:endParaRPr lang="en-US"/>
        </a:p>
      </dgm:t>
    </dgm:pt>
    <dgm:pt modelId="{74DB816E-4CCA-4B9F-8335-D40712D4DE8E}" type="pres">
      <dgm:prSet presAssocID="{35EDB6E7-FFEC-4EDF-BDF0-5A142BEAAD92}" presName="sibTrans" presStyleCnt="0"/>
      <dgm:spPr/>
    </dgm:pt>
    <dgm:pt modelId="{4788FD75-DD93-4100-8040-A65F68DB5AC8}" type="pres">
      <dgm:prSet presAssocID="{0224F213-360F-40AD-AA91-8E38B5C1A5A8}" presName="compNode" presStyleCnt="0"/>
      <dgm:spPr/>
    </dgm:pt>
    <dgm:pt modelId="{4EFE4C57-CA89-4987-B3F1-A3C7D12D9B5E}" type="pres">
      <dgm:prSet presAssocID="{0224F213-360F-40AD-AA91-8E38B5C1A5A8}" presName="bgRect" presStyleLbl="bgShp" presStyleIdx="1" presStyleCnt="3"/>
      <dgm:spPr/>
    </dgm:pt>
    <dgm:pt modelId="{175DDFBD-600E-4E7A-865A-210C7FFC9AD9}" type="pres">
      <dgm:prSet presAssocID="{0224F213-360F-40AD-AA91-8E38B5C1A5A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Gauge"/>
        </a:ext>
      </dgm:extLst>
    </dgm:pt>
    <dgm:pt modelId="{508F4A7D-C5B4-4198-81B6-EAEF5D616A89}" type="pres">
      <dgm:prSet presAssocID="{0224F213-360F-40AD-AA91-8E38B5C1A5A8}" presName="spaceRect" presStyleCnt="0"/>
      <dgm:spPr/>
    </dgm:pt>
    <dgm:pt modelId="{C541BE8C-6C21-4F95-9112-382D64116B18}" type="pres">
      <dgm:prSet presAssocID="{0224F213-360F-40AD-AA91-8E38B5C1A5A8}" presName="parTx" presStyleLbl="revTx" presStyleIdx="1" presStyleCnt="3">
        <dgm:presLayoutVars>
          <dgm:chMax val="0"/>
          <dgm:chPref val="0"/>
        </dgm:presLayoutVars>
      </dgm:prSet>
      <dgm:spPr/>
      <dgm:t>
        <a:bodyPr/>
        <a:lstStyle/>
        <a:p>
          <a:endParaRPr lang="en-US"/>
        </a:p>
      </dgm:t>
    </dgm:pt>
    <dgm:pt modelId="{0BD44884-375E-49F7-A442-8866E0B921F3}" type="pres">
      <dgm:prSet presAssocID="{7E8E0C29-9D86-41F6-AB6F-79B4412FB06A}" presName="sibTrans" presStyleCnt="0"/>
      <dgm:spPr/>
    </dgm:pt>
    <dgm:pt modelId="{456C486C-8EE3-41F4-B8C4-717F135B233D}" type="pres">
      <dgm:prSet presAssocID="{C85948B1-37CB-4202-998A-FAC88D316544}" presName="compNode" presStyleCnt="0"/>
      <dgm:spPr/>
    </dgm:pt>
    <dgm:pt modelId="{5BC70083-7288-4F44-9CC1-47F409248ED8}" type="pres">
      <dgm:prSet presAssocID="{C85948B1-37CB-4202-998A-FAC88D316544}" presName="bgRect" presStyleLbl="bgShp" presStyleIdx="2" presStyleCnt="3"/>
      <dgm:spPr/>
    </dgm:pt>
    <dgm:pt modelId="{DB645B70-3595-4837-9FF1-F14F54950E71}" type="pres">
      <dgm:prSet presAssocID="{C85948B1-37CB-4202-998A-FAC88D31654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Bullseye"/>
        </a:ext>
      </dgm:extLst>
    </dgm:pt>
    <dgm:pt modelId="{22280ADC-103D-4AA6-9B95-7D9EC80090D9}" type="pres">
      <dgm:prSet presAssocID="{C85948B1-37CB-4202-998A-FAC88D316544}" presName="spaceRect" presStyleCnt="0"/>
      <dgm:spPr/>
    </dgm:pt>
    <dgm:pt modelId="{C270FC7D-D12C-4334-B11A-910B4D278ADC}" type="pres">
      <dgm:prSet presAssocID="{C85948B1-37CB-4202-998A-FAC88D316544}" presName="parTx" presStyleLbl="revTx" presStyleIdx="2" presStyleCnt="3">
        <dgm:presLayoutVars>
          <dgm:chMax val="0"/>
          <dgm:chPref val="0"/>
        </dgm:presLayoutVars>
      </dgm:prSet>
      <dgm:spPr/>
      <dgm:t>
        <a:bodyPr/>
        <a:lstStyle/>
        <a:p>
          <a:endParaRPr lang="en-US"/>
        </a:p>
      </dgm:t>
    </dgm:pt>
  </dgm:ptLst>
  <dgm:cxnLst>
    <dgm:cxn modelId="{CDF3E454-C9B7-4728-8E5A-646DB6E79FC9}" type="presOf" srcId="{C85948B1-37CB-4202-998A-FAC88D316544}" destId="{C270FC7D-D12C-4334-B11A-910B4D278ADC}" srcOrd="0" destOrd="0" presId="urn:microsoft.com/office/officeart/2018/2/layout/IconVerticalSolidList"/>
    <dgm:cxn modelId="{5EAA0C9B-59DA-48CF-B403-726910A13076}" type="presOf" srcId="{0224F213-360F-40AD-AA91-8E38B5C1A5A8}" destId="{C541BE8C-6C21-4F95-9112-382D64116B18}" srcOrd="0" destOrd="0" presId="urn:microsoft.com/office/officeart/2018/2/layout/IconVerticalSolidList"/>
    <dgm:cxn modelId="{FBF33D0F-D81C-4E6F-80AF-FB9BB645977F}" srcId="{57AACFE4-93A7-47F9-9E51-E920A5001FC4}" destId="{C85948B1-37CB-4202-998A-FAC88D316544}" srcOrd="2" destOrd="0" parTransId="{FF6D48E6-9923-4023-A965-36ED875BE38F}" sibTransId="{437D6FF3-8C8B-4FE7-8B83-2CA8CEFD4F3F}"/>
    <dgm:cxn modelId="{8BE76E6B-61E7-41B2-A4C4-D4455F716618}" srcId="{57AACFE4-93A7-47F9-9E51-E920A5001FC4}" destId="{0224F213-360F-40AD-AA91-8E38B5C1A5A8}" srcOrd="1" destOrd="0" parTransId="{11B86E9C-99CD-42F8-BBBA-4C7B61331499}" sibTransId="{7E8E0C29-9D86-41F6-AB6F-79B4412FB06A}"/>
    <dgm:cxn modelId="{65AB8F3C-13B7-472B-BAFB-D9B4A83E8DFA}" type="presOf" srcId="{A30D79F2-9D0C-4FF9-80E2-FF6AEB6B6314}" destId="{1D49BF1C-E1C9-44D7-A532-C487DE6A6393}" srcOrd="0" destOrd="0" presId="urn:microsoft.com/office/officeart/2018/2/layout/IconVerticalSolidList"/>
    <dgm:cxn modelId="{801E29AD-FDBB-436F-AA91-66658DC02697}" type="presOf" srcId="{57AACFE4-93A7-47F9-9E51-E920A5001FC4}" destId="{79BD143E-CF7D-42CC-A950-289EED2C9827}" srcOrd="0" destOrd="0" presId="urn:microsoft.com/office/officeart/2018/2/layout/IconVerticalSolidList"/>
    <dgm:cxn modelId="{2374146E-37AF-415A-8619-EF4E7B5409C3}" srcId="{57AACFE4-93A7-47F9-9E51-E920A5001FC4}" destId="{A30D79F2-9D0C-4FF9-80E2-FF6AEB6B6314}" srcOrd="0" destOrd="0" parTransId="{AAB95BDF-DB02-48E2-8829-126157175D96}" sibTransId="{35EDB6E7-FFEC-4EDF-BDF0-5A142BEAAD92}"/>
    <dgm:cxn modelId="{34D629AF-A772-4CDA-868B-6295E8BC6FA7}" type="presParOf" srcId="{79BD143E-CF7D-42CC-A950-289EED2C9827}" destId="{F41834B3-4478-4E96-9087-541A9FB03F35}" srcOrd="0" destOrd="0" presId="urn:microsoft.com/office/officeart/2018/2/layout/IconVerticalSolidList"/>
    <dgm:cxn modelId="{16EFF491-CAD4-47A6-9558-7DE5E141FACB}" type="presParOf" srcId="{F41834B3-4478-4E96-9087-541A9FB03F35}" destId="{B30E2573-6268-4F48-8EE7-0A7117EFA583}" srcOrd="0" destOrd="0" presId="urn:microsoft.com/office/officeart/2018/2/layout/IconVerticalSolidList"/>
    <dgm:cxn modelId="{04CD4345-50FD-4C67-89EE-7C168E40677C}" type="presParOf" srcId="{F41834B3-4478-4E96-9087-541A9FB03F35}" destId="{FFB23B43-F707-4B23-BF9B-57E62BB96C2F}" srcOrd="1" destOrd="0" presId="urn:microsoft.com/office/officeart/2018/2/layout/IconVerticalSolidList"/>
    <dgm:cxn modelId="{3865832D-E19F-4AB3-99AB-15348D274947}" type="presParOf" srcId="{F41834B3-4478-4E96-9087-541A9FB03F35}" destId="{A0C65DE1-3CBD-4635-932F-2F4758F14BB7}" srcOrd="2" destOrd="0" presId="urn:microsoft.com/office/officeart/2018/2/layout/IconVerticalSolidList"/>
    <dgm:cxn modelId="{F87EF9A4-C387-4436-80DA-2D39556CDBE2}" type="presParOf" srcId="{F41834B3-4478-4E96-9087-541A9FB03F35}" destId="{1D49BF1C-E1C9-44D7-A532-C487DE6A6393}" srcOrd="3" destOrd="0" presId="urn:microsoft.com/office/officeart/2018/2/layout/IconVerticalSolidList"/>
    <dgm:cxn modelId="{64D9EA69-5B90-40F3-89FA-E2BBD91D848E}" type="presParOf" srcId="{79BD143E-CF7D-42CC-A950-289EED2C9827}" destId="{74DB816E-4CCA-4B9F-8335-D40712D4DE8E}" srcOrd="1" destOrd="0" presId="urn:microsoft.com/office/officeart/2018/2/layout/IconVerticalSolidList"/>
    <dgm:cxn modelId="{B2BEA42E-7D4D-4CDC-96C0-350B712B86B2}" type="presParOf" srcId="{79BD143E-CF7D-42CC-A950-289EED2C9827}" destId="{4788FD75-DD93-4100-8040-A65F68DB5AC8}" srcOrd="2" destOrd="0" presId="urn:microsoft.com/office/officeart/2018/2/layout/IconVerticalSolidList"/>
    <dgm:cxn modelId="{5AEFB0BC-0086-4DBA-9A02-EC6C1D948FDE}" type="presParOf" srcId="{4788FD75-DD93-4100-8040-A65F68DB5AC8}" destId="{4EFE4C57-CA89-4987-B3F1-A3C7D12D9B5E}" srcOrd="0" destOrd="0" presId="urn:microsoft.com/office/officeart/2018/2/layout/IconVerticalSolidList"/>
    <dgm:cxn modelId="{7E26640C-E109-4E87-92D3-A1EBBBE57420}" type="presParOf" srcId="{4788FD75-DD93-4100-8040-A65F68DB5AC8}" destId="{175DDFBD-600E-4E7A-865A-210C7FFC9AD9}" srcOrd="1" destOrd="0" presId="urn:microsoft.com/office/officeart/2018/2/layout/IconVerticalSolidList"/>
    <dgm:cxn modelId="{E6D9F88D-1EEC-4410-A141-8148DE483DA7}" type="presParOf" srcId="{4788FD75-DD93-4100-8040-A65F68DB5AC8}" destId="{508F4A7D-C5B4-4198-81B6-EAEF5D616A89}" srcOrd="2" destOrd="0" presId="urn:microsoft.com/office/officeart/2018/2/layout/IconVerticalSolidList"/>
    <dgm:cxn modelId="{95298F23-B5E6-4660-A8A8-A5A0AC896893}" type="presParOf" srcId="{4788FD75-DD93-4100-8040-A65F68DB5AC8}" destId="{C541BE8C-6C21-4F95-9112-382D64116B18}" srcOrd="3" destOrd="0" presId="urn:microsoft.com/office/officeart/2018/2/layout/IconVerticalSolidList"/>
    <dgm:cxn modelId="{2EBB8BAC-2BAD-429C-ADB6-CFE1D1CD0189}" type="presParOf" srcId="{79BD143E-CF7D-42CC-A950-289EED2C9827}" destId="{0BD44884-375E-49F7-A442-8866E0B921F3}" srcOrd="3" destOrd="0" presId="urn:microsoft.com/office/officeart/2018/2/layout/IconVerticalSolidList"/>
    <dgm:cxn modelId="{BBB81CB1-9DE5-4037-8434-0377341859B0}" type="presParOf" srcId="{79BD143E-CF7D-42CC-A950-289EED2C9827}" destId="{456C486C-8EE3-41F4-B8C4-717F135B233D}" srcOrd="4" destOrd="0" presId="urn:microsoft.com/office/officeart/2018/2/layout/IconVerticalSolidList"/>
    <dgm:cxn modelId="{A08E2891-E705-4695-89FE-8A45B1A8BB16}" type="presParOf" srcId="{456C486C-8EE3-41F4-B8C4-717F135B233D}" destId="{5BC70083-7288-4F44-9CC1-47F409248ED8}" srcOrd="0" destOrd="0" presId="urn:microsoft.com/office/officeart/2018/2/layout/IconVerticalSolidList"/>
    <dgm:cxn modelId="{8C943158-79E0-418E-956B-D0B1955A96BB}" type="presParOf" srcId="{456C486C-8EE3-41F4-B8C4-717F135B233D}" destId="{DB645B70-3595-4837-9FF1-F14F54950E71}" srcOrd="1" destOrd="0" presId="urn:microsoft.com/office/officeart/2018/2/layout/IconVerticalSolidList"/>
    <dgm:cxn modelId="{8307839D-80AE-41F6-B297-204571D6F79B}" type="presParOf" srcId="{456C486C-8EE3-41F4-B8C4-717F135B233D}" destId="{22280ADC-103D-4AA6-9B95-7D9EC80090D9}" srcOrd="2" destOrd="0" presId="urn:microsoft.com/office/officeart/2018/2/layout/IconVerticalSolidList"/>
    <dgm:cxn modelId="{95F4FE41-8A9C-46D1-A786-E74A22608E84}" type="presParOf" srcId="{456C486C-8EE3-41F4-B8C4-717F135B233D}" destId="{C270FC7D-D12C-4334-B11A-910B4D278AD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0BEA83-A6D9-4FCB-9C9E-DF0F1E357237}"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389CD5F-26A2-487C-B470-815DFA51DB21}">
      <dgm:prSet/>
      <dgm:spPr/>
      <dgm:t>
        <a:bodyPr/>
        <a:lstStyle/>
        <a:p>
          <a:r>
            <a:rPr lang="en-US" dirty="0" smtClean="0"/>
            <a:t>A program that looks for patterns in existing data.</a:t>
          </a:r>
          <a:endParaRPr lang="en-US" dirty="0"/>
        </a:p>
      </dgm:t>
    </dgm:pt>
    <dgm:pt modelId="{2DD65961-4BAE-4485-A188-FA97A3C9072C}" type="parTrans" cxnId="{FDFF26E8-6350-4396-992D-5871FE2EA516}">
      <dgm:prSet/>
      <dgm:spPr/>
      <dgm:t>
        <a:bodyPr/>
        <a:lstStyle/>
        <a:p>
          <a:endParaRPr lang="en-US"/>
        </a:p>
      </dgm:t>
    </dgm:pt>
    <dgm:pt modelId="{8A16D71F-5EAD-462A-87CD-8CD9174E08CB}" type="sibTrans" cxnId="{FDFF26E8-6350-4396-992D-5871FE2EA516}">
      <dgm:prSet/>
      <dgm:spPr/>
      <dgm:t>
        <a:bodyPr/>
        <a:lstStyle/>
        <a:p>
          <a:endParaRPr lang="en-US"/>
        </a:p>
      </dgm:t>
    </dgm:pt>
    <dgm:pt modelId="{5545EDFF-1BFC-43EE-A8A6-B5FC89D08C3C}">
      <dgm:prSet/>
      <dgm:spPr/>
      <dgm:t>
        <a:bodyPr/>
        <a:lstStyle/>
        <a:p>
          <a:r>
            <a:rPr lang="en-US"/>
            <a:t>Recognize those pattern in new Data</a:t>
          </a:r>
        </a:p>
      </dgm:t>
    </dgm:pt>
    <dgm:pt modelId="{8E4D5C17-CCAB-4225-8687-3DA53206DE94}" type="sibTrans" cxnId="{19B1353E-57F8-4CC1-99BA-A387891CBB1F}">
      <dgm:prSet/>
      <dgm:spPr/>
      <dgm:t>
        <a:bodyPr/>
        <a:lstStyle/>
        <a:p>
          <a:endParaRPr lang="en-US"/>
        </a:p>
      </dgm:t>
    </dgm:pt>
    <dgm:pt modelId="{B39F95F0-586B-4E44-BA5E-882519008B2F}" type="parTrans" cxnId="{19B1353E-57F8-4CC1-99BA-A387891CBB1F}">
      <dgm:prSet/>
      <dgm:spPr/>
      <dgm:t>
        <a:bodyPr/>
        <a:lstStyle/>
        <a:p>
          <a:endParaRPr lang="en-US"/>
        </a:p>
      </dgm:t>
    </dgm:pt>
    <dgm:pt modelId="{9A5EEDC7-1621-4A04-8549-A2D08D3ED6BD}" type="pres">
      <dgm:prSet presAssocID="{570BEA83-A6D9-4FCB-9C9E-DF0F1E357237}" presName="root" presStyleCnt="0">
        <dgm:presLayoutVars>
          <dgm:dir/>
          <dgm:resizeHandles val="exact"/>
        </dgm:presLayoutVars>
      </dgm:prSet>
      <dgm:spPr/>
      <dgm:t>
        <a:bodyPr/>
        <a:lstStyle/>
        <a:p>
          <a:endParaRPr lang="en-US"/>
        </a:p>
      </dgm:t>
    </dgm:pt>
    <dgm:pt modelId="{48F7BDB7-1692-476F-B921-AECCE5E85C43}" type="pres">
      <dgm:prSet presAssocID="{8389CD5F-26A2-487C-B470-815DFA51DB21}" presName="compNode" presStyleCnt="0"/>
      <dgm:spPr/>
    </dgm:pt>
    <dgm:pt modelId="{8DD0BB7E-FA17-4876-96BF-9D1FE3AD09DD}" type="pres">
      <dgm:prSet presAssocID="{8389CD5F-26A2-487C-B470-815DFA51DB21}" presName="bgRect" presStyleLbl="bgShp" presStyleIdx="0" presStyleCnt="2"/>
      <dgm:spPr/>
    </dgm:pt>
    <dgm:pt modelId="{9CFDA691-DD0D-4A99-9584-7BA1FD34574E}" type="pres">
      <dgm:prSet presAssocID="{8389CD5F-26A2-487C-B470-815DFA51DB2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Research"/>
        </a:ext>
      </dgm:extLst>
    </dgm:pt>
    <dgm:pt modelId="{06F4FFE7-DAEB-4381-8D8A-178E43F723D4}" type="pres">
      <dgm:prSet presAssocID="{8389CD5F-26A2-487C-B470-815DFA51DB21}" presName="spaceRect" presStyleCnt="0"/>
      <dgm:spPr/>
    </dgm:pt>
    <dgm:pt modelId="{4A149CEF-DFBD-47BE-984C-BF0F9B5307E1}" type="pres">
      <dgm:prSet presAssocID="{8389CD5F-26A2-487C-B470-815DFA51DB21}" presName="parTx" presStyleLbl="revTx" presStyleIdx="0" presStyleCnt="2">
        <dgm:presLayoutVars>
          <dgm:chMax val="0"/>
          <dgm:chPref val="0"/>
        </dgm:presLayoutVars>
      </dgm:prSet>
      <dgm:spPr/>
      <dgm:t>
        <a:bodyPr/>
        <a:lstStyle/>
        <a:p>
          <a:endParaRPr lang="en-US"/>
        </a:p>
      </dgm:t>
    </dgm:pt>
    <dgm:pt modelId="{48893ACA-8051-4E8E-9E13-ABF581B7C372}" type="pres">
      <dgm:prSet presAssocID="{8A16D71F-5EAD-462A-87CD-8CD9174E08CB}" presName="sibTrans" presStyleCnt="0"/>
      <dgm:spPr/>
    </dgm:pt>
    <dgm:pt modelId="{6CFBC47C-600F-449D-9C78-27331D0F1DFA}" type="pres">
      <dgm:prSet presAssocID="{5545EDFF-1BFC-43EE-A8A6-B5FC89D08C3C}" presName="compNode" presStyleCnt="0"/>
      <dgm:spPr/>
    </dgm:pt>
    <dgm:pt modelId="{5AEE3D13-3AE2-4518-91CF-86D2EA6C4A63}" type="pres">
      <dgm:prSet presAssocID="{5545EDFF-1BFC-43EE-A8A6-B5FC89D08C3C}" presName="bgRect" presStyleLbl="bgShp" presStyleIdx="1" presStyleCnt="2"/>
      <dgm:spPr/>
    </dgm:pt>
    <dgm:pt modelId="{3C16EE66-9F53-4DAD-A199-A4666D9F2038}" type="pres">
      <dgm:prSet presAssocID="{5545EDFF-1BFC-43EE-A8A6-B5FC89D08C3C}" presName="iconRect" presStyleLbl="node1" presStyleIdx="1" presStyleCnt="2"/>
      <dgm:spPr>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a:blipFill>
        <a:ln>
          <a:noFill/>
        </a:ln>
      </dgm:spPr>
      <dgm:t>
        <a:bodyPr/>
        <a:lstStyle/>
        <a:p>
          <a:endParaRPr lang="en-US"/>
        </a:p>
      </dgm:t>
      <dgm:extLst>
        <a:ext uri="{E40237B7-FDA0-4F09-8148-C483321AD2D9}">
          <dgm14:cNvPr xmlns:dgm14="http://schemas.microsoft.com/office/drawing/2010/diagram" id="0" name="" descr="Maze"/>
        </a:ext>
      </dgm:extLst>
    </dgm:pt>
    <dgm:pt modelId="{50F3BE3A-F123-4942-B759-AA875DCA3345}" type="pres">
      <dgm:prSet presAssocID="{5545EDFF-1BFC-43EE-A8A6-B5FC89D08C3C}" presName="spaceRect" presStyleCnt="0"/>
      <dgm:spPr/>
    </dgm:pt>
    <dgm:pt modelId="{EA00798E-1DDE-4B63-8DAD-222B489E02E9}" type="pres">
      <dgm:prSet presAssocID="{5545EDFF-1BFC-43EE-A8A6-B5FC89D08C3C}" presName="parTx" presStyleLbl="revTx" presStyleIdx="1" presStyleCnt="2">
        <dgm:presLayoutVars>
          <dgm:chMax val="0"/>
          <dgm:chPref val="0"/>
        </dgm:presLayoutVars>
      </dgm:prSet>
      <dgm:spPr/>
      <dgm:t>
        <a:bodyPr/>
        <a:lstStyle/>
        <a:p>
          <a:endParaRPr lang="en-US"/>
        </a:p>
      </dgm:t>
    </dgm:pt>
  </dgm:ptLst>
  <dgm:cxnLst>
    <dgm:cxn modelId="{57477A79-6603-400E-9B95-17314EC58F8C}" type="presOf" srcId="{570BEA83-A6D9-4FCB-9C9E-DF0F1E357237}" destId="{9A5EEDC7-1621-4A04-8549-A2D08D3ED6BD}" srcOrd="0" destOrd="0" presId="urn:microsoft.com/office/officeart/2018/2/layout/IconVerticalSolidList"/>
    <dgm:cxn modelId="{2049A8BD-2961-489E-AEC9-FFD6E507AE72}" type="presOf" srcId="{5545EDFF-1BFC-43EE-A8A6-B5FC89D08C3C}" destId="{EA00798E-1DDE-4B63-8DAD-222B489E02E9}" srcOrd="0" destOrd="0" presId="urn:microsoft.com/office/officeart/2018/2/layout/IconVerticalSolidList"/>
    <dgm:cxn modelId="{E59047C8-65B5-489A-A232-8E2718D7AE49}" type="presOf" srcId="{8389CD5F-26A2-487C-B470-815DFA51DB21}" destId="{4A149CEF-DFBD-47BE-984C-BF0F9B5307E1}" srcOrd="0" destOrd="0" presId="urn:microsoft.com/office/officeart/2018/2/layout/IconVerticalSolidList"/>
    <dgm:cxn modelId="{FDFF26E8-6350-4396-992D-5871FE2EA516}" srcId="{570BEA83-A6D9-4FCB-9C9E-DF0F1E357237}" destId="{8389CD5F-26A2-487C-B470-815DFA51DB21}" srcOrd="0" destOrd="0" parTransId="{2DD65961-4BAE-4485-A188-FA97A3C9072C}" sibTransId="{8A16D71F-5EAD-462A-87CD-8CD9174E08CB}"/>
    <dgm:cxn modelId="{19B1353E-57F8-4CC1-99BA-A387891CBB1F}" srcId="{570BEA83-A6D9-4FCB-9C9E-DF0F1E357237}" destId="{5545EDFF-1BFC-43EE-A8A6-B5FC89D08C3C}" srcOrd="1" destOrd="0" parTransId="{B39F95F0-586B-4E44-BA5E-882519008B2F}" sibTransId="{8E4D5C17-CCAB-4225-8687-3DA53206DE94}"/>
    <dgm:cxn modelId="{36B7E284-C452-4047-86BC-AAB432F1A12D}" type="presParOf" srcId="{9A5EEDC7-1621-4A04-8549-A2D08D3ED6BD}" destId="{48F7BDB7-1692-476F-B921-AECCE5E85C43}" srcOrd="0" destOrd="0" presId="urn:microsoft.com/office/officeart/2018/2/layout/IconVerticalSolidList"/>
    <dgm:cxn modelId="{A53F68CD-D8F1-435D-9EA5-CA4D7AB229EE}" type="presParOf" srcId="{48F7BDB7-1692-476F-B921-AECCE5E85C43}" destId="{8DD0BB7E-FA17-4876-96BF-9D1FE3AD09DD}" srcOrd="0" destOrd="0" presId="urn:microsoft.com/office/officeart/2018/2/layout/IconVerticalSolidList"/>
    <dgm:cxn modelId="{B9190460-867D-44D4-A108-43BD36F7951D}" type="presParOf" srcId="{48F7BDB7-1692-476F-B921-AECCE5E85C43}" destId="{9CFDA691-DD0D-4A99-9584-7BA1FD34574E}" srcOrd="1" destOrd="0" presId="urn:microsoft.com/office/officeart/2018/2/layout/IconVerticalSolidList"/>
    <dgm:cxn modelId="{9AD5F45D-8EC8-43DF-B5A6-700C91BD89CF}" type="presParOf" srcId="{48F7BDB7-1692-476F-B921-AECCE5E85C43}" destId="{06F4FFE7-DAEB-4381-8D8A-178E43F723D4}" srcOrd="2" destOrd="0" presId="urn:microsoft.com/office/officeart/2018/2/layout/IconVerticalSolidList"/>
    <dgm:cxn modelId="{1DE67300-E8DC-412D-BD4A-DE0CEE9D4619}" type="presParOf" srcId="{48F7BDB7-1692-476F-B921-AECCE5E85C43}" destId="{4A149CEF-DFBD-47BE-984C-BF0F9B5307E1}" srcOrd="3" destOrd="0" presId="urn:microsoft.com/office/officeart/2018/2/layout/IconVerticalSolidList"/>
    <dgm:cxn modelId="{5AAB6448-EB9E-484A-8C46-4511A45246E3}" type="presParOf" srcId="{9A5EEDC7-1621-4A04-8549-A2D08D3ED6BD}" destId="{48893ACA-8051-4E8E-9E13-ABF581B7C372}" srcOrd="1" destOrd="0" presId="urn:microsoft.com/office/officeart/2018/2/layout/IconVerticalSolidList"/>
    <dgm:cxn modelId="{D3FC1AD3-4AFC-4C0D-8EA5-7C77C029DBEE}" type="presParOf" srcId="{9A5EEDC7-1621-4A04-8549-A2D08D3ED6BD}" destId="{6CFBC47C-600F-449D-9C78-27331D0F1DFA}" srcOrd="2" destOrd="0" presId="urn:microsoft.com/office/officeart/2018/2/layout/IconVerticalSolidList"/>
    <dgm:cxn modelId="{C6BB4353-1895-4D54-917A-59A0724243DC}" type="presParOf" srcId="{6CFBC47C-600F-449D-9C78-27331D0F1DFA}" destId="{5AEE3D13-3AE2-4518-91CF-86D2EA6C4A63}" srcOrd="0" destOrd="0" presId="urn:microsoft.com/office/officeart/2018/2/layout/IconVerticalSolidList"/>
    <dgm:cxn modelId="{8B07A641-1232-4D12-84CF-9AC9A16DC2E3}" type="presParOf" srcId="{6CFBC47C-600F-449D-9C78-27331D0F1DFA}" destId="{3C16EE66-9F53-4DAD-A199-A4666D9F2038}" srcOrd="1" destOrd="0" presId="urn:microsoft.com/office/officeart/2018/2/layout/IconVerticalSolidList"/>
    <dgm:cxn modelId="{4D8137CC-6998-4A7F-99C2-E3B6ED8AC01A}" type="presParOf" srcId="{6CFBC47C-600F-449D-9C78-27331D0F1DFA}" destId="{50F3BE3A-F123-4942-B759-AA875DCA3345}" srcOrd="2" destOrd="0" presId="urn:microsoft.com/office/officeart/2018/2/layout/IconVerticalSolidList"/>
    <dgm:cxn modelId="{9B35DE81-184E-4C27-B35B-3F435BDBC09C}" type="presParOf" srcId="{6CFBC47C-600F-449D-9C78-27331D0F1DFA}" destId="{EA00798E-1DDE-4B63-8DAD-222B489E02E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70BEA83-A6D9-4FCB-9C9E-DF0F1E357237}"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389CD5F-26A2-487C-B470-815DFA51DB21}">
      <dgm:prSet/>
      <dgm:spPr/>
      <dgm:t>
        <a:bodyPr/>
        <a:lstStyle/>
        <a:p>
          <a:r>
            <a:rPr lang="en-IN">
              <a:latin typeface="Calibri"/>
              <a:ea typeface="Calibri"/>
              <a:cs typeface="Calibri"/>
              <a:sym typeface="Calibri"/>
            </a:rPr>
            <a:t>Predicting future</a:t>
          </a:r>
          <a:endParaRPr lang="en-US"/>
        </a:p>
      </dgm:t>
    </dgm:pt>
    <dgm:pt modelId="{2DD65961-4BAE-4485-A188-FA97A3C9072C}" type="parTrans" cxnId="{FDFF26E8-6350-4396-992D-5871FE2EA516}">
      <dgm:prSet/>
      <dgm:spPr/>
      <dgm:t>
        <a:bodyPr/>
        <a:lstStyle/>
        <a:p>
          <a:endParaRPr lang="en-US"/>
        </a:p>
      </dgm:t>
    </dgm:pt>
    <dgm:pt modelId="{8A16D71F-5EAD-462A-87CD-8CD9174E08CB}" type="sibTrans" cxnId="{FDFF26E8-6350-4396-992D-5871FE2EA516}">
      <dgm:prSet/>
      <dgm:spPr/>
      <dgm:t>
        <a:bodyPr/>
        <a:lstStyle/>
        <a:p>
          <a:endParaRPr lang="en-US"/>
        </a:p>
      </dgm:t>
    </dgm:pt>
    <dgm:pt modelId="{261E080A-D5F4-4025-834A-82A820BC2B7A}">
      <dgm:prSet/>
      <dgm:spPr/>
      <dgm:t>
        <a:bodyPr/>
        <a:lstStyle/>
        <a:p>
          <a:r>
            <a:rPr lang="en-IN">
              <a:latin typeface="Calibri"/>
              <a:ea typeface="Calibri"/>
              <a:cs typeface="Calibri"/>
              <a:sym typeface="Calibri"/>
            </a:rPr>
            <a:t>Organizing or Grouping</a:t>
          </a:r>
        </a:p>
      </dgm:t>
    </dgm:pt>
    <dgm:pt modelId="{18E6FC8C-5A8C-4C53-9DF6-7CD17CCC0405}" type="parTrans" cxnId="{E1C9FBF6-E0BE-4054-9E3F-9737FB67FF6E}">
      <dgm:prSet/>
      <dgm:spPr/>
      <dgm:t>
        <a:bodyPr/>
        <a:lstStyle/>
        <a:p>
          <a:endParaRPr lang="en-IN"/>
        </a:p>
      </dgm:t>
    </dgm:pt>
    <dgm:pt modelId="{FA6890FE-21C0-4958-AEAF-A7E38A835494}" type="sibTrans" cxnId="{E1C9FBF6-E0BE-4054-9E3F-9737FB67FF6E}">
      <dgm:prSet/>
      <dgm:spPr/>
      <dgm:t>
        <a:bodyPr/>
        <a:lstStyle/>
        <a:p>
          <a:endParaRPr lang="en-IN"/>
        </a:p>
      </dgm:t>
    </dgm:pt>
    <dgm:pt modelId="{58BB5E3C-BD85-4FE6-955D-EAFE1CE2170E}" type="pres">
      <dgm:prSet presAssocID="{570BEA83-A6D9-4FCB-9C9E-DF0F1E357237}" presName="root" presStyleCnt="0">
        <dgm:presLayoutVars>
          <dgm:dir/>
          <dgm:resizeHandles val="exact"/>
        </dgm:presLayoutVars>
      </dgm:prSet>
      <dgm:spPr/>
      <dgm:t>
        <a:bodyPr/>
        <a:lstStyle/>
        <a:p>
          <a:endParaRPr lang="en-US"/>
        </a:p>
      </dgm:t>
    </dgm:pt>
    <dgm:pt modelId="{BB040893-13FC-4A7A-BD4E-94BFAE300C4E}" type="pres">
      <dgm:prSet presAssocID="{8389CD5F-26A2-487C-B470-815DFA51DB21}" presName="compNode" presStyleCnt="0"/>
      <dgm:spPr/>
    </dgm:pt>
    <dgm:pt modelId="{B3911004-E126-4AF5-A0A3-8F1D9C22A277}" type="pres">
      <dgm:prSet presAssocID="{8389CD5F-26A2-487C-B470-815DFA51DB2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lp"/>
        </a:ext>
      </dgm:extLst>
    </dgm:pt>
    <dgm:pt modelId="{01F05449-C54D-4583-AEDF-4BF3C74526D2}" type="pres">
      <dgm:prSet presAssocID="{8389CD5F-26A2-487C-B470-815DFA51DB21}" presName="spaceRect" presStyleCnt="0"/>
      <dgm:spPr/>
    </dgm:pt>
    <dgm:pt modelId="{3E4B2671-9C91-4B50-B8E4-A6346E026364}" type="pres">
      <dgm:prSet presAssocID="{8389CD5F-26A2-487C-B470-815DFA51DB21}" presName="textRect" presStyleLbl="revTx" presStyleIdx="0" presStyleCnt="2">
        <dgm:presLayoutVars>
          <dgm:chMax val="1"/>
          <dgm:chPref val="1"/>
        </dgm:presLayoutVars>
      </dgm:prSet>
      <dgm:spPr/>
      <dgm:t>
        <a:bodyPr/>
        <a:lstStyle/>
        <a:p>
          <a:endParaRPr lang="en-US"/>
        </a:p>
      </dgm:t>
    </dgm:pt>
    <dgm:pt modelId="{2268435C-94C0-4F33-BA90-173FB39DEF11}" type="pres">
      <dgm:prSet presAssocID="{8A16D71F-5EAD-462A-87CD-8CD9174E08CB}" presName="sibTrans" presStyleCnt="0"/>
      <dgm:spPr/>
    </dgm:pt>
    <dgm:pt modelId="{3F5E7875-0CEE-4D3B-9808-2394A29D47DD}" type="pres">
      <dgm:prSet presAssocID="{261E080A-D5F4-4025-834A-82A820BC2B7A}" presName="compNode" presStyleCnt="0"/>
      <dgm:spPr/>
    </dgm:pt>
    <dgm:pt modelId="{2B347A7E-5A5D-4813-88E4-A208B2624066}" type="pres">
      <dgm:prSet presAssocID="{261E080A-D5F4-4025-834A-82A820BC2B7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F790C605-1F24-419F-8FED-DC6F920149E6}" type="pres">
      <dgm:prSet presAssocID="{261E080A-D5F4-4025-834A-82A820BC2B7A}" presName="spaceRect" presStyleCnt="0"/>
      <dgm:spPr/>
    </dgm:pt>
    <dgm:pt modelId="{2F1696E5-F8B9-4CE1-B162-DC585ABC0F69}" type="pres">
      <dgm:prSet presAssocID="{261E080A-D5F4-4025-834A-82A820BC2B7A}" presName="textRect" presStyleLbl="revTx" presStyleIdx="1" presStyleCnt="2">
        <dgm:presLayoutVars>
          <dgm:chMax val="1"/>
          <dgm:chPref val="1"/>
        </dgm:presLayoutVars>
      </dgm:prSet>
      <dgm:spPr/>
      <dgm:t>
        <a:bodyPr/>
        <a:lstStyle/>
        <a:p>
          <a:endParaRPr lang="en-US"/>
        </a:p>
      </dgm:t>
    </dgm:pt>
  </dgm:ptLst>
  <dgm:cxnLst>
    <dgm:cxn modelId="{574DE8B2-6D5D-4C16-8BC3-FFB12A17E4CC}" type="presOf" srcId="{570BEA83-A6D9-4FCB-9C9E-DF0F1E357237}" destId="{58BB5E3C-BD85-4FE6-955D-EAFE1CE2170E}" srcOrd="0" destOrd="0" presId="urn:microsoft.com/office/officeart/2018/2/layout/IconLabelList"/>
    <dgm:cxn modelId="{E60C43ED-01DF-4C90-9FFA-CBF31029AAFB}" type="presOf" srcId="{8389CD5F-26A2-487C-B470-815DFA51DB21}" destId="{3E4B2671-9C91-4B50-B8E4-A6346E026364}" srcOrd="0" destOrd="0" presId="urn:microsoft.com/office/officeart/2018/2/layout/IconLabelList"/>
    <dgm:cxn modelId="{E1C9FBF6-E0BE-4054-9E3F-9737FB67FF6E}" srcId="{570BEA83-A6D9-4FCB-9C9E-DF0F1E357237}" destId="{261E080A-D5F4-4025-834A-82A820BC2B7A}" srcOrd="1" destOrd="0" parTransId="{18E6FC8C-5A8C-4C53-9DF6-7CD17CCC0405}" sibTransId="{FA6890FE-21C0-4958-AEAF-A7E38A835494}"/>
    <dgm:cxn modelId="{590347AC-ED6B-4707-A1E9-F9F8BF489452}" type="presOf" srcId="{261E080A-D5F4-4025-834A-82A820BC2B7A}" destId="{2F1696E5-F8B9-4CE1-B162-DC585ABC0F69}" srcOrd="0" destOrd="0" presId="urn:microsoft.com/office/officeart/2018/2/layout/IconLabelList"/>
    <dgm:cxn modelId="{FDFF26E8-6350-4396-992D-5871FE2EA516}" srcId="{570BEA83-A6D9-4FCB-9C9E-DF0F1E357237}" destId="{8389CD5F-26A2-487C-B470-815DFA51DB21}" srcOrd="0" destOrd="0" parTransId="{2DD65961-4BAE-4485-A188-FA97A3C9072C}" sibTransId="{8A16D71F-5EAD-462A-87CD-8CD9174E08CB}"/>
    <dgm:cxn modelId="{0A21755C-497D-489F-87E4-6E38C7170A21}" type="presParOf" srcId="{58BB5E3C-BD85-4FE6-955D-EAFE1CE2170E}" destId="{BB040893-13FC-4A7A-BD4E-94BFAE300C4E}" srcOrd="0" destOrd="0" presId="urn:microsoft.com/office/officeart/2018/2/layout/IconLabelList"/>
    <dgm:cxn modelId="{05597694-0A4F-4848-B6E6-393554D35DE2}" type="presParOf" srcId="{BB040893-13FC-4A7A-BD4E-94BFAE300C4E}" destId="{B3911004-E126-4AF5-A0A3-8F1D9C22A277}" srcOrd="0" destOrd="0" presId="urn:microsoft.com/office/officeart/2018/2/layout/IconLabelList"/>
    <dgm:cxn modelId="{0B1BDFB0-B9E1-4FCC-8936-C7A3ED6AD5C4}" type="presParOf" srcId="{BB040893-13FC-4A7A-BD4E-94BFAE300C4E}" destId="{01F05449-C54D-4583-AEDF-4BF3C74526D2}" srcOrd="1" destOrd="0" presId="urn:microsoft.com/office/officeart/2018/2/layout/IconLabelList"/>
    <dgm:cxn modelId="{0C03FDFB-1F06-4982-82C4-49406ACCC552}" type="presParOf" srcId="{BB040893-13FC-4A7A-BD4E-94BFAE300C4E}" destId="{3E4B2671-9C91-4B50-B8E4-A6346E026364}" srcOrd="2" destOrd="0" presId="urn:microsoft.com/office/officeart/2018/2/layout/IconLabelList"/>
    <dgm:cxn modelId="{DF6B34CB-0759-48DF-9F9D-A65DB27598BF}" type="presParOf" srcId="{58BB5E3C-BD85-4FE6-955D-EAFE1CE2170E}" destId="{2268435C-94C0-4F33-BA90-173FB39DEF11}" srcOrd="1" destOrd="0" presId="urn:microsoft.com/office/officeart/2018/2/layout/IconLabelList"/>
    <dgm:cxn modelId="{7ED36FBF-9945-479C-B5E0-0227E3623FA9}" type="presParOf" srcId="{58BB5E3C-BD85-4FE6-955D-EAFE1CE2170E}" destId="{3F5E7875-0CEE-4D3B-9808-2394A29D47DD}" srcOrd="2" destOrd="0" presId="urn:microsoft.com/office/officeart/2018/2/layout/IconLabelList"/>
    <dgm:cxn modelId="{2A7AB6D1-B685-4F50-A0C4-C7EEC0888A9C}" type="presParOf" srcId="{3F5E7875-0CEE-4D3B-9808-2394A29D47DD}" destId="{2B347A7E-5A5D-4813-88E4-A208B2624066}" srcOrd="0" destOrd="0" presId="urn:microsoft.com/office/officeart/2018/2/layout/IconLabelList"/>
    <dgm:cxn modelId="{1C2A1A80-D4F6-419E-98A1-BA898316D7B2}" type="presParOf" srcId="{3F5E7875-0CEE-4D3B-9808-2394A29D47DD}" destId="{F790C605-1F24-419F-8FED-DC6F920149E6}" srcOrd="1" destOrd="0" presId="urn:microsoft.com/office/officeart/2018/2/layout/IconLabelList"/>
    <dgm:cxn modelId="{6EC99754-2DC8-4066-BE17-2E71B4220FA4}" type="presParOf" srcId="{3F5E7875-0CEE-4D3B-9808-2394A29D47DD}" destId="{2F1696E5-F8B9-4CE1-B162-DC585ABC0F6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B12F47A-08B4-4CFD-951F-1034422DC4A3}"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86DB390-FBDE-452E-9465-74A57D3E76BF}">
      <dgm:prSet/>
      <dgm:spPr/>
      <dgm:t>
        <a:bodyPr/>
        <a:lstStyle/>
        <a:p>
          <a:pPr>
            <a:lnSpc>
              <a:spcPct val="100000"/>
            </a:lnSpc>
          </a:pPr>
          <a:r>
            <a:rPr lang="en-US" dirty="0"/>
            <a:t>Which raw data to use? </a:t>
          </a:r>
          <a:br>
            <a:rPr lang="en-US" dirty="0"/>
          </a:br>
          <a:r>
            <a:rPr lang="en-US" i="1" dirty="0"/>
            <a:t>- Almost all.</a:t>
          </a:r>
          <a:endParaRPr lang="en-US" dirty="0"/>
        </a:p>
      </dgm:t>
    </dgm:pt>
    <dgm:pt modelId="{97E49497-BC15-442E-A4AE-825E2D1AD9B3}" type="parTrans" cxnId="{51FBD9FB-CB09-40B1-8E7C-BF01749BFD0F}">
      <dgm:prSet/>
      <dgm:spPr/>
      <dgm:t>
        <a:bodyPr/>
        <a:lstStyle/>
        <a:p>
          <a:endParaRPr lang="en-US"/>
        </a:p>
      </dgm:t>
    </dgm:pt>
    <dgm:pt modelId="{5DC83470-C130-4AE9-A86A-C71BFF3853FB}" type="sibTrans" cxnId="{51FBD9FB-CB09-40B1-8E7C-BF01749BFD0F}">
      <dgm:prSet/>
      <dgm:spPr/>
      <dgm:t>
        <a:bodyPr/>
        <a:lstStyle/>
        <a:p>
          <a:endParaRPr lang="en-US"/>
        </a:p>
      </dgm:t>
    </dgm:pt>
    <dgm:pt modelId="{79A0B3D3-CCCF-48F5-95FF-53642873D9D8}">
      <dgm:prSet/>
      <dgm:spPr/>
      <dgm:t>
        <a:bodyPr/>
        <a:lstStyle/>
        <a:p>
          <a:pPr>
            <a:lnSpc>
              <a:spcPct val="100000"/>
            </a:lnSpc>
          </a:pPr>
          <a:r>
            <a:rPr lang="en-US" dirty="0"/>
            <a:t>What kind of environment should I setup? </a:t>
          </a:r>
          <a:br>
            <a:rPr lang="en-US" dirty="0"/>
          </a:br>
          <a:r>
            <a:rPr lang="en-US" i="1" dirty="0"/>
            <a:t>– More of Big Data Admin.</a:t>
          </a:r>
          <a:endParaRPr lang="en-US" dirty="0"/>
        </a:p>
      </dgm:t>
    </dgm:pt>
    <dgm:pt modelId="{4B0E5B81-4753-4DC2-B6E2-72633EFE2E00}" type="parTrans" cxnId="{FAF0B5E1-A226-45A3-9C51-8E15FEEFE368}">
      <dgm:prSet/>
      <dgm:spPr/>
      <dgm:t>
        <a:bodyPr/>
        <a:lstStyle/>
        <a:p>
          <a:endParaRPr lang="en-US"/>
        </a:p>
      </dgm:t>
    </dgm:pt>
    <dgm:pt modelId="{2668DFE0-53A4-4F07-A180-59238F137E74}" type="sibTrans" cxnId="{FAF0B5E1-A226-45A3-9C51-8E15FEEFE368}">
      <dgm:prSet/>
      <dgm:spPr/>
      <dgm:t>
        <a:bodyPr/>
        <a:lstStyle/>
        <a:p>
          <a:endParaRPr lang="en-US"/>
        </a:p>
      </dgm:t>
    </dgm:pt>
    <dgm:pt modelId="{22464CAF-9CDB-493A-9E8C-54DE2A51E20E}">
      <dgm:prSet/>
      <dgm:spPr/>
      <dgm:t>
        <a:bodyPr/>
        <a:lstStyle/>
        <a:p>
          <a:pPr>
            <a:lnSpc>
              <a:spcPct val="100000"/>
            </a:lnSpc>
          </a:pPr>
          <a:r>
            <a:rPr lang="en-US" dirty="0"/>
            <a:t>How raw data be processed to create prepared data? </a:t>
          </a:r>
          <a:br>
            <a:rPr lang="en-US" dirty="0"/>
          </a:br>
          <a:r>
            <a:rPr lang="en-US" i="1" dirty="0"/>
            <a:t>– More of Big Data Developer.</a:t>
          </a:r>
          <a:endParaRPr lang="en-US" dirty="0"/>
        </a:p>
      </dgm:t>
    </dgm:pt>
    <dgm:pt modelId="{63175731-D196-4439-9C0D-D9F831BEF02A}" type="parTrans" cxnId="{EFB0332A-6EF8-4DC6-A013-0C40813C3742}">
      <dgm:prSet/>
      <dgm:spPr/>
      <dgm:t>
        <a:bodyPr/>
        <a:lstStyle/>
        <a:p>
          <a:endParaRPr lang="en-US"/>
        </a:p>
      </dgm:t>
    </dgm:pt>
    <dgm:pt modelId="{D2A2D9BB-0219-4DD5-8687-65B40283F2E9}" type="sibTrans" cxnId="{EFB0332A-6EF8-4DC6-A013-0C40813C3742}">
      <dgm:prSet/>
      <dgm:spPr/>
      <dgm:t>
        <a:bodyPr/>
        <a:lstStyle/>
        <a:p>
          <a:endParaRPr lang="en-US"/>
        </a:p>
      </dgm:t>
    </dgm:pt>
    <dgm:pt modelId="{2A565CC1-97B1-4B52-AEE7-61413440E242}">
      <dgm:prSet/>
      <dgm:spPr/>
      <dgm:t>
        <a:bodyPr/>
        <a:lstStyle/>
        <a:p>
          <a:pPr>
            <a:lnSpc>
              <a:spcPct val="100000"/>
            </a:lnSpc>
          </a:pPr>
          <a:r>
            <a:rPr lang="en-US" dirty="0"/>
            <a:t>Identify Combinations of prepared data and machine learning algorithms should you use to create the best model? </a:t>
          </a:r>
          <a:br>
            <a:rPr lang="en-US" dirty="0"/>
          </a:br>
          <a:r>
            <a:rPr lang="en-US" i="1" dirty="0"/>
            <a:t>– More of Data Scientist.</a:t>
          </a:r>
          <a:endParaRPr lang="en-US" dirty="0"/>
        </a:p>
      </dgm:t>
    </dgm:pt>
    <dgm:pt modelId="{ED841076-2EE5-45C0-BCCE-0497B268A026}" type="parTrans" cxnId="{6DE4B2CF-7F72-4FA5-972B-655AC709085E}">
      <dgm:prSet/>
      <dgm:spPr/>
      <dgm:t>
        <a:bodyPr/>
        <a:lstStyle/>
        <a:p>
          <a:endParaRPr lang="en-US"/>
        </a:p>
      </dgm:t>
    </dgm:pt>
    <dgm:pt modelId="{3E30ED87-E450-4D4B-82B1-7785B2D9FDC7}" type="sibTrans" cxnId="{6DE4B2CF-7F72-4FA5-972B-655AC709085E}">
      <dgm:prSet/>
      <dgm:spPr/>
      <dgm:t>
        <a:bodyPr/>
        <a:lstStyle/>
        <a:p>
          <a:endParaRPr lang="en-US"/>
        </a:p>
      </dgm:t>
    </dgm:pt>
    <dgm:pt modelId="{4FF3B2CB-AFE8-4D71-B7C5-3D23FCEC6811}">
      <dgm:prSet/>
      <dgm:spPr/>
      <dgm:t>
        <a:bodyPr/>
        <a:lstStyle/>
        <a:p>
          <a:pPr>
            <a:lnSpc>
              <a:spcPct val="100000"/>
            </a:lnSpc>
          </a:pPr>
          <a:r>
            <a:rPr lang="en-US" dirty="0"/>
            <a:t>All these analysis as dashboard / report for decision making. </a:t>
          </a:r>
          <a:br>
            <a:rPr lang="en-US" dirty="0"/>
          </a:br>
          <a:r>
            <a:rPr lang="en-US" i="1" dirty="0"/>
            <a:t>– More of BI specialist.</a:t>
          </a:r>
          <a:endParaRPr lang="en-US" dirty="0"/>
        </a:p>
      </dgm:t>
    </dgm:pt>
    <dgm:pt modelId="{A1166664-D429-4D0A-90D1-F1544BB33E18}" type="parTrans" cxnId="{CD8F2412-A15C-4C87-9EF0-FAB9334E24B8}">
      <dgm:prSet/>
      <dgm:spPr/>
      <dgm:t>
        <a:bodyPr/>
        <a:lstStyle/>
        <a:p>
          <a:endParaRPr lang="en-US"/>
        </a:p>
      </dgm:t>
    </dgm:pt>
    <dgm:pt modelId="{9B5314E0-2230-457F-A09C-8C629D0B56D4}" type="sibTrans" cxnId="{CD8F2412-A15C-4C87-9EF0-FAB9334E24B8}">
      <dgm:prSet/>
      <dgm:spPr/>
      <dgm:t>
        <a:bodyPr/>
        <a:lstStyle/>
        <a:p>
          <a:endParaRPr lang="en-US"/>
        </a:p>
      </dgm:t>
    </dgm:pt>
    <dgm:pt modelId="{CD0BADAA-C18B-4CC2-85BD-678CC84540FB}" type="pres">
      <dgm:prSet presAssocID="{6B12F47A-08B4-4CFD-951F-1034422DC4A3}" presName="root" presStyleCnt="0">
        <dgm:presLayoutVars>
          <dgm:dir/>
          <dgm:resizeHandles val="exact"/>
        </dgm:presLayoutVars>
      </dgm:prSet>
      <dgm:spPr/>
      <dgm:t>
        <a:bodyPr/>
        <a:lstStyle/>
        <a:p>
          <a:endParaRPr lang="en-US"/>
        </a:p>
      </dgm:t>
    </dgm:pt>
    <dgm:pt modelId="{BB0E5B5A-CED1-4B36-A8AE-8752D9C7F27A}" type="pres">
      <dgm:prSet presAssocID="{386DB390-FBDE-452E-9465-74A57D3E76BF}" presName="compNode" presStyleCnt="0"/>
      <dgm:spPr/>
    </dgm:pt>
    <dgm:pt modelId="{0FBBDEF7-6336-438A-824B-34AABB3CFDB8}" type="pres">
      <dgm:prSet presAssocID="{386DB390-FBDE-452E-9465-74A57D3E76BF}" presName="bgRect" presStyleLbl="bgShp" presStyleIdx="0" presStyleCnt="5"/>
      <dgm:spPr/>
    </dgm:pt>
    <dgm:pt modelId="{39A03C42-50E6-4C5F-BCCB-E48CA07799C2}" type="pres">
      <dgm:prSet presAssocID="{386DB390-FBDE-452E-9465-74A57D3E76BF}" presName="iconRect" presStyleLbl="node1" presStyleIdx="0" presStyleCnt="5"/>
      <dgm:spPr>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Skeleton"/>
        </a:ext>
      </dgm:extLst>
    </dgm:pt>
    <dgm:pt modelId="{2CCCC76D-676B-4D5F-9324-1F7F949C1C9A}" type="pres">
      <dgm:prSet presAssocID="{386DB390-FBDE-452E-9465-74A57D3E76BF}" presName="spaceRect" presStyleCnt="0"/>
      <dgm:spPr/>
    </dgm:pt>
    <dgm:pt modelId="{537E9E34-8B68-455B-9A8E-5DA3798FC052}" type="pres">
      <dgm:prSet presAssocID="{386DB390-FBDE-452E-9465-74A57D3E76BF}" presName="parTx" presStyleLbl="revTx" presStyleIdx="0" presStyleCnt="5">
        <dgm:presLayoutVars>
          <dgm:chMax val="0"/>
          <dgm:chPref val="0"/>
        </dgm:presLayoutVars>
      </dgm:prSet>
      <dgm:spPr/>
      <dgm:t>
        <a:bodyPr/>
        <a:lstStyle/>
        <a:p>
          <a:endParaRPr lang="en-US"/>
        </a:p>
      </dgm:t>
    </dgm:pt>
    <dgm:pt modelId="{7CE2B470-1226-4B44-AB67-89745951AD5F}" type="pres">
      <dgm:prSet presAssocID="{5DC83470-C130-4AE9-A86A-C71BFF3853FB}" presName="sibTrans" presStyleCnt="0"/>
      <dgm:spPr/>
    </dgm:pt>
    <dgm:pt modelId="{C2460B92-CFDB-47E4-AF6D-AD265C018938}" type="pres">
      <dgm:prSet presAssocID="{79A0B3D3-CCCF-48F5-95FF-53642873D9D8}" presName="compNode" presStyleCnt="0"/>
      <dgm:spPr/>
    </dgm:pt>
    <dgm:pt modelId="{810E565C-23A1-447A-B8A1-48BBC3CA704D}" type="pres">
      <dgm:prSet presAssocID="{79A0B3D3-CCCF-48F5-95FF-53642873D9D8}" presName="bgRect" presStyleLbl="bgShp" presStyleIdx="1" presStyleCnt="5"/>
      <dgm:spPr/>
    </dgm:pt>
    <dgm:pt modelId="{D4186C76-79BA-4DDF-8ECF-815B8349B371}" type="pres">
      <dgm:prSet presAssocID="{79A0B3D3-CCCF-48F5-95FF-53642873D9D8}" presName="iconRect" presStyleLbl="node1" presStyleIdx="1" presStyleCnt="5"/>
      <dgm:spPr>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Onion"/>
        </a:ext>
      </dgm:extLst>
    </dgm:pt>
    <dgm:pt modelId="{48583144-8D8E-4A4F-9390-BA0D56A42AE9}" type="pres">
      <dgm:prSet presAssocID="{79A0B3D3-CCCF-48F5-95FF-53642873D9D8}" presName="spaceRect" presStyleCnt="0"/>
      <dgm:spPr/>
    </dgm:pt>
    <dgm:pt modelId="{ABD781DA-F9CB-4033-B8C3-39214743EEAB}" type="pres">
      <dgm:prSet presAssocID="{79A0B3D3-CCCF-48F5-95FF-53642873D9D8}" presName="parTx" presStyleLbl="revTx" presStyleIdx="1" presStyleCnt="5">
        <dgm:presLayoutVars>
          <dgm:chMax val="0"/>
          <dgm:chPref val="0"/>
        </dgm:presLayoutVars>
      </dgm:prSet>
      <dgm:spPr/>
      <dgm:t>
        <a:bodyPr/>
        <a:lstStyle/>
        <a:p>
          <a:endParaRPr lang="en-US"/>
        </a:p>
      </dgm:t>
    </dgm:pt>
    <dgm:pt modelId="{9A1ABC81-DBE8-4F52-8511-355592C7BF18}" type="pres">
      <dgm:prSet presAssocID="{2668DFE0-53A4-4F07-A180-59238F137E74}" presName="sibTrans" presStyleCnt="0"/>
      <dgm:spPr/>
    </dgm:pt>
    <dgm:pt modelId="{4E2947AD-A72E-4EAB-BD89-94B8ABEE5930}" type="pres">
      <dgm:prSet presAssocID="{22464CAF-9CDB-493A-9E8C-54DE2A51E20E}" presName="compNode" presStyleCnt="0"/>
      <dgm:spPr/>
    </dgm:pt>
    <dgm:pt modelId="{8FC65EC5-78B3-4AD4-A30B-54E747338F32}" type="pres">
      <dgm:prSet presAssocID="{22464CAF-9CDB-493A-9E8C-54DE2A51E20E}" presName="bgRect" presStyleLbl="bgShp" presStyleIdx="2" presStyleCnt="5"/>
      <dgm:spPr/>
    </dgm:pt>
    <dgm:pt modelId="{B431D35F-7B36-4B57-834C-03F5C5C548AC}" type="pres">
      <dgm:prSet presAssocID="{22464CAF-9CDB-493A-9E8C-54DE2A51E20E}" presName="iconRect" presStyleLbl="node1" presStyleIdx="2" presStyleCnt="5"/>
      <dgm:spPr>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Database"/>
        </a:ext>
      </dgm:extLst>
    </dgm:pt>
    <dgm:pt modelId="{9DA84854-C55D-402C-AB63-90580A326814}" type="pres">
      <dgm:prSet presAssocID="{22464CAF-9CDB-493A-9E8C-54DE2A51E20E}" presName="spaceRect" presStyleCnt="0"/>
      <dgm:spPr/>
    </dgm:pt>
    <dgm:pt modelId="{66D29BD0-CCD9-406B-BABC-6F0FD16DB671}" type="pres">
      <dgm:prSet presAssocID="{22464CAF-9CDB-493A-9E8C-54DE2A51E20E}" presName="parTx" presStyleLbl="revTx" presStyleIdx="2" presStyleCnt="5">
        <dgm:presLayoutVars>
          <dgm:chMax val="0"/>
          <dgm:chPref val="0"/>
        </dgm:presLayoutVars>
      </dgm:prSet>
      <dgm:spPr/>
      <dgm:t>
        <a:bodyPr/>
        <a:lstStyle/>
        <a:p>
          <a:endParaRPr lang="en-US"/>
        </a:p>
      </dgm:t>
    </dgm:pt>
    <dgm:pt modelId="{CBDE6FAD-1743-42FB-A1F5-CE4E9E2F27AE}" type="pres">
      <dgm:prSet presAssocID="{D2A2D9BB-0219-4DD5-8687-65B40283F2E9}" presName="sibTrans" presStyleCnt="0"/>
      <dgm:spPr/>
    </dgm:pt>
    <dgm:pt modelId="{440FF7F8-7EAC-44C2-84A9-75AC9A791A1B}" type="pres">
      <dgm:prSet presAssocID="{2A565CC1-97B1-4B52-AEE7-61413440E242}" presName="compNode" presStyleCnt="0"/>
      <dgm:spPr/>
    </dgm:pt>
    <dgm:pt modelId="{812FA210-7205-4DA5-9AD4-AC47ADE7FCE8}" type="pres">
      <dgm:prSet presAssocID="{2A565CC1-97B1-4B52-AEE7-61413440E242}" presName="bgRect" presStyleLbl="bgShp" presStyleIdx="3" presStyleCnt="5"/>
      <dgm:spPr/>
    </dgm:pt>
    <dgm:pt modelId="{AAA388DD-73BD-4006-AFDF-328D347ED468}" type="pres">
      <dgm:prSet presAssocID="{2A565CC1-97B1-4B52-AEE7-61413440E242}" presName="iconRect" presStyleLbl="node1" presStyleIdx="3" presStyleCnt="5"/>
      <dgm:spPr>
        <a:blipFill>
          <a:blip xmlns:r="http://schemas.openxmlformats.org/officeDocument/2006/relationships" r:embed="rId7" cstate="hq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a:noFill/>
        </a:ln>
      </dgm:spPr>
      <dgm:t>
        <a:bodyPr/>
        <a:lstStyle/>
        <a:p>
          <a:endParaRPr lang="en-US"/>
        </a:p>
      </dgm:t>
      <dgm:extLst>
        <a:ext uri="{E40237B7-FDA0-4F09-8148-C483321AD2D9}">
          <dgm14:cNvPr xmlns:dgm14="http://schemas.microsoft.com/office/drawing/2010/diagram" id="0" name="" descr="Head with Gears"/>
        </a:ext>
      </dgm:extLst>
    </dgm:pt>
    <dgm:pt modelId="{79C02E84-3DB6-4839-84C2-5C1E1FFF1C1A}" type="pres">
      <dgm:prSet presAssocID="{2A565CC1-97B1-4B52-AEE7-61413440E242}" presName="spaceRect" presStyleCnt="0"/>
      <dgm:spPr/>
    </dgm:pt>
    <dgm:pt modelId="{29FAD5CB-28E6-4490-80B4-EB3BD769C59C}" type="pres">
      <dgm:prSet presAssocID="{2A565CC1-97B1-4B52-AEE7-61413440E242}" presName="parTx" presStyleLbl="revTx" presStyleIdx="3" presStyleCnt="5">
        <dgm:presLayoutVars>
          <dgm:chMax val="0"/>
          <dgm:chPref val="0"/>
        </dgm:presLayoutVars>
      </dgm:prSet>
      <dgm:spPr/>
      <dgm:t>
        <a:bodyPr/>
        <a:lstStyle/>
        <a:p>
          <a:endParaRPr lang="en-US"/>
        </a:p>
      </dgm:t>
    </dgm:pt>
    <dgm:pt modelId="{553F6C23-B8E6-4458-97FF-C32C16159FA0}" type="pres">
      <dgm:prSet presAssocID="{3E30ED87-E450-4D4B-82B1-7785B2D9FDC7}" presName="sibTrans" presStyleCnt="0"/>
      <dgm:spPr/>
    </dgm:pt>
    <dgm:pt modelId="{C2246418-EC4E-4FF1-B2B6-5CC27D652969}" type="pres">
      <dgm:prSet presAssocID="{4FF3B2CB-AFE8-4D71-B7C5-3D23FCEC6811}" presName="compNode" presStyleCnt="0"/>
      <dgm:spPr/>
    </dgm:pt>
    <dgm:pt modelId="{0D157D73-95C5-4903-BDCB-57204E90F29A}" type="pres">
      <dgm:prSet presAssocID="{4FF3B2CB-AFE8-4D71-B7C5-3D23FCEC6811}" presName="bgRect" presStyleLbl="bgShp" presStyleIdx="4" presStyleCnt="5"/>
      <dgm:spPr/>
    </dgm:pt>
    <dgm:pt modelId="{D14E71B2-D9F2-4B2C-A295-59D539284CE9}" type="pres">
      <dgm:prSet presAssocID="{4FF3B2CB-AFE8-4D71-B7C5-3D23FCEC6811}" presName="iconRect" presStyleLbl="node1" presStyleIdx="4" presStyleCnt="5"/>
      <dgm:spPr>
        <a:blipFill>
          <a:blip xmlns:r="http://schemas.openxmlformats.org/officeDocument/2006/relationships" r:embed="rId9" cstate="hq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a:blipFill>
        <a:ln>
          <a:noFill/>
        </a:ln>
      </dgm:spPr>
      <dgm:t>
        <a:bodyPr/>
        <a:lstStyle/>
        <a:p>
          <a:endParaRPr lang="en-US"/>
        </a:p>
      </dgm:t>
      <dgm:extLst>
        <a:ext uri="{E40237B7-FDA0-4F09-8148-C483321AD2D9}">
          <dgm14:cNvPr xmlns:dgm14="http://schemas.microsoft.com/office/drawing/2010/diagram" id="0" name="" descr="Statistics"/>
        </a:ext>
      </dgm:extLst>
    </dgm:pt>
    <dgm:pt modelId="{781769E3-B377-43A3-9AB3-D254069419E4}" type="pres">
      <dgm:prSet presAssocID="{4FF3B2CB-AFE8-4D71-B7C5-3D23FCEC6811}" presName="spaceRect" presStyleCnt="0"/>
      <dgm:spPr/>
    </dgm:pt>
    <dgm:pt modelId="{34447071-2725-4802-8176-42D250453A5C}" type="pres">
      <dgm:prSet presAssocID="{4FF3B2CB-AFE8-4D71-B7C5-3D23FCEC6811}" presName="parTx" presStyleLbl="revTx" presStyleIdx="4" presStyleCnt="5">
        <dgm:presLayoutVars>
          <dgm:chMax val="0"/>
          <dgm:chPref val="0"/>
        </dgm:presLayoutVars>
      </dgm:prSet>
      <dgm:spPr/>
      <dgm:t>
        <a:bodyPr/>
        <a:lstStyle/>
        <a:p>
          <a:endParaRPr lang="en-US"/>
        </a:p>
      </dgm:t>
    </dgm:pt>
  </dgm:ptLst>
  <dgm:cxnLst>
    <dgm:cxn modelId="{51FBD9FB-CB09-40B1-8E7C-BF01749BFD0F}" srcId="{6B12F47A-08B4-4CFD-951F-1034422DC4A3}" destId="{386DB390-FBDE-452E-9465-74A57D3E76BF}" srcOrd="0" destOrd="0" parTransId="{97E49497-BC15-442E-A4AE-825E2D1AD9B3}" sibTransId="{5DC83470-C130-4AE9-A86A-C71BFF3853FB}"/>
    <dgm:cxn modelId="{12EFAB09-4034-4CE7-91AF-64A82B834951}" type="presOf" srcId="{22464CAF-9CDB-493A-9E8C-54DE2A51E20E}" destId="{66D29BD0-CCD9-406B-BABC-6F0FD16DB671}" srcOrd="0" destOrd="0" presId="urn:microsoft.com/office/officeart/2018/2/layout/IconVerticalSolidList"/>
    <dgm:cxn modelId="{3AD6A077-F777-428B-8D9D-E539B30C8DFE}" type="presOf" srcId="{386DB390-FBDE-452E-9465-74A57D3E76BF}" destId="{537E9E34-8B68-455B-9A8E-5DA3798FC052}" srcOrd="0" destOrd="0" presId="urn:microsoft.com/office/officeart/2018/2/layout/IconVerticalSolidList"/>
    <dgm:cxn modelId="{6DE4B2CF-7F72-4FA5-972B-655AC709085E}" srcId="{6B12F47A-08B4-4CFD-951F-1034422DC4A3}" destId="{2A565CC1-97B1-4B52-AEE7-61413440E242}" srcOrd="3" destOrd="0" parTransId="{ED841076-2EE5-45C0-BCCE-0497B268A026}" sibTransId="{3E30ED87-E450-4D4B-82B1-7785B2D9FDC7}"/>
    <dgm:cxn modelId="{3123252E-C8B2-464F-9436-00254E77B9D7}" type="presOf" srcId="{6B12F47A-08B4-4CFD-951F-1034422DC4A3}" destId="{CD0BADAA-C18B-4CC2-85BD-678CC84540FB}" srcOrd="0" destOrd="0" presId="urn:microsoft.com/office/officeart/2018/2/layout/IconVerticalSolidList"/>
    <dgm:cxn modelId="{EFB0332A-6EF8-4DC6-A013-0C40813C3742}" srcId="{6B12F47A-08B4-4CFD-951F-1034422DC4A3}" destId="{22464CAF-9CDB-493A-9E8C-54DE2A51E20E}" srcOrd="2" destOrd="0" parTransId="{63175731-D196-4439-9C0D-D9F831BEF02A}" sibTransId="{D2A2D9BB-0219-4DD5-8687-65B40283F2E9}"/>
    <dgm:cxn modelId="{3FF42537-8117-4055-849D-9E10DBA76E17}" type="presOf" srcId="{2A565CC1-97B1-4B52-AEE7-61413440E242}" destId="{29FAD5CB-28E6-4490-80B4-EB3BD769C59C}" srcOrd="0" destOrd="0" presId="urn:microsoft.com/office/officeart/2018/2/layout/IconVerticalSolidList"/>
    <dgm:cxn modelId="{8F64090C-BE84-46E1-BF35-008DE76865E8}" type="presOf" srcId="{4FF3B2CB-AFE8-4D71-B7C5-3D23FCEC6811}" destId="{34447071-2725-4802-8176-42D250453A5C}" srcOrd="0" destOrd="0" presId="urn:microsoft.com/office/officeart/2018/2/layout/IconVerticalSolidList"/>
    <dgm:cxn modelId="{FAF0B5E1-A226-45A3-9C51-8E15FEEFE368}" srcId="{6B12F47A-08B4-4CFD-951F-1034422DC4A3}" destId="{79A0B3D3-CCCF-48F5-95FF-53642873D9D8}" srcOrd="1" destOrd="0" parTransId="{4B0E5B81-4753-4DC2-B6E2-72633EFE2E00}" sibTransId="{2668DFE0-53A4-4F07-A180-59238F137E74}"/>
    <dgm:cxn modelId="{CD8F2412-A15C-4C87-9EF0-FAB9334E24B8}" srcId="{6B12F47A-08B4-4CFD-951F-1034422DC4A3}" destId="{4FF3B2CB-AFE8-4D71-B7C5-3D23FCEC6811}" srcOrd="4" destOrd="0" parTransId="{A1166664-D429-4D0A-90D1-F1544BB33E18}" sibTransId="{9B5314E0-2230-457F-A09C-8C629D0B56D4}"/>
    <dgm:cxn modelId="{9511EEB4-3F7D-4B12-9E1A-A8474F57FC2D}" type="presOf" srcId="{79A0B3D3-CCCF-48F5-95FF-53642873D9D8}" destId="{ABD781DA-F9CB-4033-B8C3-39214743EEAB}" srcOrd="0" destOrd="0" presId="urn:microsoft.com/office/officeart/2018/2/layout/IconVerticalSolidList"/>
    <dgm:cxn modelId="{F5AEBA1C-0ED1-4A7C-8638-8E710AB69A73}" type="presParOf" srcId="{CD0BADAA-C18B-4CC2-85BD-678CC84540FB}" destId="{BB0E5B5A-CED1-4B36-A8AE-8752D9C7F27A}" srcOrd="0" destOrd="0" presId="urn:microsoft.com/office/officeart/2018/2/layout/IconVerticalSolidList"/>
    <dgm:cxn modelId="{1221FC1A-04EE-45B4-A020-497A222464AA}" type="presParOf" srcId="{BB0E5B5A-CED1-4B36-A8AE-8752D9C7F27A}" destId="{0FBBDEF7-6336-438A-824B-34AABB3CFDB8}" srcOrd="0" destOrd="0" presId="urn:microsoft.com/office/officeart/2018/2/layout/IconVerticalSolidList"/>
    <dgm:cxn modelId="{2163E27D-408B-4BFF-BD0F-8D23205132E3}" type="presParOf" srcId="{BB0E5B5A-CED1-4B36-A8AE-8752D9C7F27A}" destId="{39A03C42-50E6-4C5F-BCCB-E48CA07799C2}" srcOrd="1" destOrd="0" presId="urn:microsoft.com/office/officeart/2018/2/layout/IconVerticalSolidList"/>
    <dgm:cxn modelId="{7191DE33-FED8-4960-80BF-EE000BA7263C}" type="presParOf" srcId="{BB0E5B5A-CED1-4B36-A8AE-8752D9C7F27A}" destId="{2CCCC76D-676B-4D5F-9324-1F7F949C1C9A}" srcOrd="2" destOrd="0" presId="urn:microsoft.com/office/officeart/2018/2/layout/IconVerticalSolidList"/>
    <dgm:cxn modelId="{CD611BAC-D712-4A01-AA2D-1753AB786162}" type="presParOf" srcId="{BB0E5B5A-CED1-4B36-A8AE-8752D9C7F27A}" destId="{537E9E34-8B68-455B-9A8E-5DA3798FC052}" srcOrd="3" destOrd="0" presId="urn:microsoft.com/office/officeart/2018/2/layout/IconVerticalSolidList"/>
    <dgm:cxn modelId="{98733F5E-59E3-4061-92C1-D0B2608BD7F9}" type="presParOf" srcId="{CD0BADAA-C18B-4CC2-85BD-678CC84540FB}" destId="{7CE2B470-1226-4B44-AB67-89745951AD5F}" srcOrd="1" destOrd="0" presId="urn:microsoft.com/office/officeart/2018/2/layout/IconVerticalSolidList"/>
    <dgm:cxn modelId="{6E70259A-F329-4F63-9017-331830A828C3}" type="presParOf" srcId="{CD0BADAA-C18B-4CC2-85BD-678CC84540FB}" destId="{C2460B92-CFDB-47E4-AF6D-AD265C018938}" srcOrd="2" destOrd="0" presId="urn:microsoft.com/office/officeart/2018/2/layout/IconVerticalSolidList"/>
    <dgm:cxn modelId="{7A330E3C-4C81-4AC0-928D-7CA71C209916}" type="presParOf" srcId="{C2460B92-CFDB-47E4-AF6D-AD265C018938}" destId="{810E565C-23A1-447A-B8A1-48BBC3CA704D}" srcOrd="0" destOrd="0" presId="urn:microsoft.com/office/officeart/2018/2/layout/IconVerticalSolidList"/>
    <dgm:cxn modelId="{68A28958-A361-4BC5-94CA-F7CAD076B2E6}" type="presParOf" srcId="{C2460B92-CFDB-47E4-AF6D-AD265C018938}" destId="{D4186C76-79BA-4DDF-8ECF-815B8349B371}" srcOrd="1" destOrd="0" presId="urn:microsoft.com/office/officeart/2018/2/layout/IconVerticalSolidList"/>
    <dgm:cxn modelId="{1C397ACA-72B4-42D4-B537-2E89ED2E1348}" type="presParOf" srcId="{C2460B92-CFDB-47E4-AF6D-AD265C018938}" destId="{48583144-8D8E-4A4F-9390-BA0D56A42AE9}" srcOrd="2" destOrd="0" presId="urn:microsoft.com/office/officeart/2018/2/layout/IconVerticalSolidList"/>
    <dgm:cxn modelId="{8F933CEC-0969-41EC-9058-AD24AFE5643B}" type="presParOf" srcId="{C2460B92-CFDB-47E4-AF6D-AD265C018938}" destId="{ABD781DA-F9CB-4033-B8C3-39214743EEAB}" srcOrd="3" destOrd="0" presId="urn:microsoft.com/office/officeart/2018/2/layout/IconVerticalSolidList"/>
    <dgm:cxn modelId="{7725508C-0007-46AF-BB08-D61846E2DCAA}" type="presParOf" srcId="{CD0BADAA-C18B-4CC2-85BD-678CC84540FB}" destId="{9A1ABC81-DBE8-4F52-8511-355592C7BF18}" srcOrd="3" destOrd="0" presId="urn:microsoft.com/office/officeart/2018/2/layout/IconVerticalSolidList"/>
    <dgm:cxn modelId="{66302E33-026C-48A9-932B-AD3AF408FA5D}" type="presParOf" srcId="{CD0BADAA-C18B-4CC2-85BD-678CC84540FB}" destId="{4E2947AD-A72E-4EAB-BD89-94B8ABEE5930}" srcOrd="4" destOrd="0" presId="urn:microsoft.com/office/officeart/2018/2/layout/IconVerticalSolidList"/>
    <dgm:cxn modelId="{D1052816-CCAF-4D9C-BECA-308BA40F4287}" type="presParOf" srcId="{4E2947AD-A72E-4EAB-BD89-94B8ABEE5930}" destId="{8FC65EC5-78B3-4AD4-A30B-54E747338F32}" srcOrd="0" destOrd="0" presId="urn:microsoft.com/office/officeart/2018/2/layout/IconVerticalSolidList"/>
    <dgm:cxn modelId="{972CDBCA-2706-48EC-AF8C-7173D37CB613}" type="presParOf" srcId="{4E2947AD-A72E-4EAB-BD89-94B8ABEE5930}" destId="{B431D35F-7B36-4B57-834C-03F5C5C548AC}" srcOrd="1" destOrd="0" presId="urn:microsoft.com/office/officeart/2018/2/layout/IconVerticalSolidList"/>
    <dgm:cxn modelId="{DD6981EE-AC90-4D61-BE96-4806FF13E21B}" type="presParOf" srcId="{4E2947AD-A72E-4EAB-BD89-94B8ABEE5930}" destId="{9DA84854-C55D-402C-AB63-90580A326814}" srcOrd="2" destOrd="0" presId="urn:microsoft.com/office/officeart/2018/2/layout/IconVerticalSolidList"/>
    <dgm:cxn modelId="{6315EC47-994F-4ED8-AE45-8B45E74ED969}" type="presParOf" srcId="{4E2947AD-A72E-4EAB-BD89-94B8ABEE5930}" destId="{66D29BD0-CCD9-406B-BABC-6F0FD16DB671}" srcOrd="3" destOrd="0" presId="urn:microsoft.com/office/officeart/2018/2/layout/IconVerticalSolidList"/>
    <dgm:cxn modelId="{E70D4550-EBCA-42BB-9871-60616B671416}" type="presParOf" srcId="{CD0BADAA-C18B-4CC2-85BD-678CC84540FB}" destId="{CBDE6FAD-1743-42FB-A1F5-CE4E9E2F27AE}" srcOrd="5" destOrd="0" presId="urn:microsoft.com/office/officeart/2018/2/layout/IconVerticalSolidList"/>
    <dgm:cxn modelId="{3100B16D-50F6-4512-B370-01A5EE538D23}" type="presParOf" srcId="{CD0BADAA-C18B-4CC2-85BD-678CC84540FB}" destId="{440FF7F8-7EAC-44C2-84A9-75AC9A791A1B}" srcOrd="6" destOrd="0" presId="urn:microsoft.com/office/officeart/2018/2/layout/IconVerticalSolidList"/>
    <dgm:cxn modelId="{BD744D6A-BDC1-4F1B-886F-CEF0069DDF3F}" type="presParOf" srcId="{440FF7F8-7EAC-44C2-84A9-75AC9A791A1B}" destId="{812FA210-7205-4DA5-9AD4-AC47ADE7FCE8}" srcOrd="0" destOrd="0" presId="urn:microsoft.com/office/officeart/2018/2/layout/IconVerticalSolidList"/>
    <dgm:cxn modelId="{423520FF-AADA-48AF-BC92-1C1E2FA65ADD}" type="presParOf" srcId="{440FF7F8-7EAC-44C2-84A9-75AC9A791A1B}" destId="{AAA388DD-73BD-4006-AFDF-328D347ED468}" srcOrd="1" destOrd="0" presId="urn:microsoft.com/office/officeart/2018/2/layout/IconVerticalSolidList"/>
    <dgm:cxn modelId="{E3FCCDC6-26EE-462A-BB7A-806E3FBD0467}" type="presParOf" srcId="{440FF7F8-7EAC-44C2-84A9-75AC9A791A1B}" destId="{79C02E84-3DB6-4839-84C2-5C1E1FFF1C1A}" srcOrd="2" destOrd="0" presId="urn:microsoft.com/office/officeart/2018/2/layout/IconVerticalSolidList"/>
    <dgm:cxn modelId="{244929C2-6A4C-4F02-9368-D717502A6FA0}" type="presParOf" srcId="{440FF7F8-7EAC-44C2-84A9-75AC9A791A1B}" destId="{29FAD5CB-28E6-4490-80B4-EB3BD769C59C}" srcOrd="3" destOrd="0" presId="urn:microsoft.com/office/officeart/2018/2/layout/IconVerticalSolidList"/>
    <dgm:cxn modelId="{8EE64D51-DFBB-4187-B254-B5802DD180A0}" type="presParOf" srcId="{CD0BADAA-C18B-4CC2-85BD-678CC84540FB}" destId="{553F6C23-B8E6-4458-97FF-C32C16159FA0}" srcOrd="7" destOrd="0" presId="urn:microsoft.com/office/officeart/2018/2/layout/IconVerticalSolidList"/>
    <dgm:cxn modelId="{12888F31-FAB4-45E2-A5B9-077504DB27CF}" type="presParOf" srcId="{CD0BADAA-C18B-4CC2-85BD-678CC84540FB}" destId="{C2246418-EC4E-4FF1-B2B6-5CC27D652969}" srcOrd="8" destOrd="0" presId="urn:microsoft.com/office/officeart/2018/2/layout/IconVerticalSolidList"/>
    <dgm:cxn modelId="{00E168BC-60AF-43CC-BB84-D346BFF4C7A3}" type="presParOf" srcId="{C2246418-EC4E-4FF1-B2B6-5CC27D652969}" destId="{0D157D73-95C5-4903-BDCB-57204E90F29A}" srcOrd="0" destOrd="0" presId="urn:microsoft.com/office/officeart/2018/2/layout/IconVerticalSolidList"/>
    <dgm:cxn modelId="{8AE55C01-4C12-476F-8776-EFAF7010D917}" type="presParOf" srcId="{C2246418-EC4E-4FF1-B2B6-5CC27D652969}" destId="{D14E71B2-D9F2-4B2C-A295-59D539284CE9}" srcOrd="1" destOrd="0" presId="urn:microsoft.com/office/officeart/2018/2/layout/IconVerticalSolidList"/>
    <dgm:cxn modelId="{F361D714-E961-4BF1-A94B-BCA6DBC10728}" type="presParOf" srcId="{C2246418-EC4E-4FF1-B2B6-5CC27D652969}" destId="{781769E3-B377-43A3-9AB3-D254069419E4}" srcOrd="2" destOrd="0" presId="urn:microsoft.com/office/officeart/2018/2/layout/IconVerticalSolidList"/>
    <dgm:cxn modelId="{23B4CAF9-9054-447B-93C9-A5F8B5276717}" type="presParOf" srcId="{C2246418-EC4E-4FF1-B2B6-5CC27D652969}" destId="{34447071-2725-4802-8176-42D250453A5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FCC238D-FAC5-42CC-A57F-97FA2AF2A43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0084FA2-E6A3-430F-8D7B-4243CB462D76}">
      <dgm:prSet/>
      <dgm:spPr/>
      <dgm:t>
        <a:bodyPr/>
        <a:lstStyle/>
        <a:p>
          <a:pPr>
            <a:lnSpc>
              <a:spcPct val="100000"/>
            </a:lnSpc>
          </a:pPr>
          <a:r>
            <a:rPr lang="en-US"/>
            <a:t>Bots in PUBG mobile play games.</a:t>
          </a:r>
        </a:p>
      </dgm:t>
    </dgm:pt>
    <dgm:pt modelId="{44181B0A-7C0E-4FF4-9885-81D81B3E99DC}" type="parTrans" cxnId="{97D387DB-C7B8-4C04-96D1-E301208F17B0}">
      <dgm:prSet/>
      <dgm:spPr/>
      <dgm:t>
        <a:bodyPr/>
        <a:lstStyle/>
        <a:p>
          <a:endParaRPr lang="en-US"/>
        </a:p>
      </dgm:t>
    </dgm:pt>
    <dgm:pt modelId="{29B34A2B-B26C-4993-B952-43779AD4233B}" type="sibTrans" cxnId="{97D387DB-C7B8-4C04-96D1-E301208F17B0}">
      <dgm:prSet/>
      <dgm:spPr/>
      <dgm:t>
        <a:bodyPr/>
        <a:lstStyle/>
        <a:p>
          <a:endParaRPr lang="en-US"/>
        </a:p>
      </dgm:t>
    </dgm:pt>
    <dgm:pt modelId="{27441BE2-BAC4-4AED-8F60-E239A1B95A07}">
      <dgm:prSet/>
      <dgm:spPr/>
      <dgm:t>
        <a:bodyPr/>
        <a:lstStyle/>
        <a:p>
          <a:pPr>
            <a:lnSpc>
              <a:spcPct val="100000"/>
            </a:lnSpc>
          </a:pPr>
          <a:r>
            <a:rPr lang="en-US"/>
            <a:t>Prediction of routes in Google Maps.</a:t>
          </a:r>
        </a:p>
      </dgm:t>
    </dgm:pt>
    <dgm:pt modelId="{615FFF82-3BFD-47BB-A413-2090A9090920}" type="parTrans" cxnId="{2E647583-690B-4941-B7D4-A45A8109BE11}">
      <dgm:prSet/>
      <dgm:spPr/>
      <dgm:t>
        <a:bodyPr/>
        <a:lstStyle/>
        <a:p>
          <a:endParaRPr lang="en-US"/>
        </a:p>
      </dgm:t>
    </dgm:pt>
    <dgm:pt modelId="{7E0B1F70-59DC-42C0-82CF-F5AE866E689D}" type="sibTrans" cxnId="{2E647583-690B-4941-B7D4-A45A8109BE11}">
      <dgm:prSet/>
      <dgm:spPr/>
      <dgm:t>
        <a:bodyPr/>
        <a:lstStyle/>
        <a:p>
          <a:endParaRPr lang="en-US"/>
        </a:p>
      </dgm:t>
    </dgm:pt>
    <dgm:pt modelId="{86688141-C64C-4985-83A7-40EA84101EF7}">
      <dgm:prSet/>
      <dgm:spPr/>
      <dgm:t>
        <a:bodyPr/>
        <a:lstStyle/>
        <a:p>
          <a:pPr>
            <a:lnSpc>
              <a:spcPct val="100000"/>
            </a:lnSpc>
          </a:pPr>
          <a:r>
            <a:rPr lang="en-IN"/>
            <a:t>Credit risk assessment.</a:t>
          </a:r>
          <a:endParaRPr lang="en-US"/>
        </a:p>
      </dgm:t>
    </dgm:pt>
    <dgm:pt modelId="{154FE949-5CA7-4553-AEF9-0C1B4E39C7BA}" type="parTrans" cxnId="{7C874923-2E39-48F3-817D-4ED2E8AC23E6}">
      <dgm:prSet/>
      <dgm:spPr/>
      <dgm:t>
        <a:bodyPr/>
        <a:lstStyle/>
        <a:p>
          <a:endParaRPr lang="en-US"/>
        </a:p>
      </dgm:t>
    </dgm:pt>
    <dgm:pt modelId="{142FCA84-B6E5-41BB-A472-73CC98BC9974}" type="sibTrans" cxnId="{7C874923-2E39-48F3-817D-4ED2E8AC23E6}">
      <dgm:prSet/>
      <dgm:spPr/>
      <dgm:t>
        <a:bodyPr/>
        <a:lstStyle/>
        <a:p>
          <a:endParaRPr lang="en-US"/>
        </a:p>
      </dgm:t>
    </dgm:pt>
    <dgm:pt modelId="{7108F2A9-7F2C-40E1-9A50-F0A62CEF7881}">
      <dgm:prSet/>
      <dgm:spPr/>
      <dgm:t>
        <a:bodyPr/>
        <a:lstStyle/>
        <a:p>
          <a:pPr>
            <a:lnSpc>
              <a:spcPct val="100000"/>
            </a:lnSpc>
          </a:pPr>
          <a:r>
            <a:rPr lang="en-US"/>
            <a:t>AI-powered cameras in Android phones especially portrait mode detecting depth.</a:t>
          </a:r>
        </a:p>
      </dgm:t>
    </dgm:pt>
    <dgm:pt modelId="{C2BAA56B-D242-4478-B44D-702FED3CACAA}" type="parTrans" cxnId="{23F310C5-91DD-4CC0-B9F1-E47077A9C123}">
      <dgm:prSet/>
      <dgm:spPr/>
      <dgm:t>
        <a:bodyPr/>
        <a:lstStyle/>
        <a:p>
          <a:endParaRPr lang="en-US"/>
        </a:p>
      </dgm:t>
    </dgm:pt>
    <dgm:pt modelId="{D6ADFA14-3D77-4B1E-A8AB-4612E536EAA3}" type="sibTrans" cxnId="{23F310C5-91DD-4CC0-B9F1-E47077A9C123}">
      <dgm:prSet/>
      <dgm:spPr/>
      <dgm:t>
        <a:bodyPr/>
        <a:lstStyle/>
        <a:p>
          <a:endParaRPr lang="en-US"/>
        </a:p>
      </dgm:t>
    </dgm:pt>
    <dgm:pt modelId="{0D383C94-300F-4F32-8356-71EBF8D504DB}" type="pres">
      <dgm:prSet presAssocID="{9FCC238D-FAC5-42CC-A57F-97FA2AF2A43B}" presName="root" presStyleCnt="0">
        <dgm:presLayoutVars>
          <dgm:dir/>
          <dgm:resizeHandles val="exact"/>
        </dgm:presLayoutVars>
      </dgm:prSet>
      <dgm:spPr/>
      <dgm:t>
        <a:bodyPr/>
        <a:lstStyle/>
        <a:p>
          <a:endParaRPr lang="en-US"/>
        </a:p>
      </dgm:t>
    </dgm:pt>
    <dgm:pt modelId="{A6163129-E019-44DB-B705-040A1ED3CBBB}" type="pres">
      <dgm:prSet presAssocID="{90084FA2-E6A3-430F-8D7B-4243CB462D76}" presName="compNode" presStyleCnt="0"/>
      <dgm:spPr/>
    </dgm:pt>
    <dgm:pt modelId="{33A6BCFD-0EC8-44BF-9577-DC1259C4F761}" type="pres">
      <dgm:prSet presAssocID="{90084FA2-E6A3-430F-8D7B-4243CB462D76}" presName="bgRect" presStyleLbl="bgShp" presStyleIdx="0" presStyleCnt="4"/>
      <dgm:spPr/>
    </dgm:pt>
    <dgm:pt modelId="{6D86940F-7E1A-4351-BFF9-42ECBE82898F}" type="pres">
      <dgm:prSet presAssocID="{90084FA2-E6A3-430F-8D7B-4243CB462D76}" presName="iconRect" presStyleLbl="node1" presStyleIdx="0" presStyleCnt="4"/>
      <dgm:spPr>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Game controller"/>
        </a:ext>
      </dgm:extLst>
    </dgm:pt>
    <dgm:pt modelId="{8DBAA583-B81E-4BC5-B148-E6327D3E09D5}" type="pres">
      <dgm:prSet presAssocID="{90084FA2-E6A3-430F-8D7B-4243CB462D76}" presName="spaceRect" presStyleCnt="0"/>
      <dgm:spPr/>
    </dgm:pt>
    <dgm:pt modelId="{6EE2057A-C128-4070-9D93-66E95BB1CB6D}" type="pres">
      <dgm:prSet presAssocID="{90084FA2-E6A3-430F-8D7B-4243CB462D76}" presName="parTx" presStyleLbl="revTx" presStyleIdx="0" presStyleCnt="4">
        <dgm:presLayoutVars>
          <dgm:chMax val="0"/>
          <dgm:chPref val="0"/>
        </dgm:presLayoutVars>
      </dgm:prSet>
      <dgm:spPr/>
      <dgm:t>
        <a:bodyPr/>
        <a:lstStyle/>
        <a:p>
          <a:endParaRPr lang="en-US"/>
        </a:p>
      </dgm:t>
    </dgm:pt>
    <dgm:pt modelId="{D99985EC-5201-4D48-BF18-10746D7D92BB}" type="pres">
      <dgm:prSet presAssocID="{29B34A2B-B26C-4993-B952-43779AD4233B}" presName="sibTrans" presStyleCnt="0"/>
      <dgm:spPr/>
    </dgm:pt>
    <dgm:pt modelId="{66D9CCB7-BF28-47B6-B33C-EC2BA0091D4D}" type="pres">
      <dgm:prSet presAssocID="{27441BE2-BAC4-4AED-8F60-E239A1B95A07}" presName="compNode" presStyleCnt="0"/>
      <dgm:spPr/>
    </dgm:pt>
    <dgm:pt modelId="{750C380E-72C2-4483-9196-D3B87E1FE8CC}" type="pres">
      <dgm:prSet presAssocID="{27441BE2-BAC4-4AED-8F60-E239A1B95A07}" presName="bgRect" presStyleLbl="bgShp" presStyleIdx="1" presStyleCnt="4"/>
      <dgm:spPr/>
    </dgm:pt>
    <dgm:pt modelId="{9DDBC8CB-76BE-406C-825F-BE12BC2ADEAF}" type="pres">
      <dgm:prSet presAssocID="{27441BE2-BAC4-4AED-8F60-E239A1B95A07}" presName="iconRect" presStyleLbl="node1" presStyleIdx="1" presStyleCnt="4"/>
      <dgm:spPr>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Marker"/>
        </a:ext>
      </dgm:extLst>
    </dgm:pt>
    <dgm:pt modelId="{AE5AE9D1-E5C3-4C4B-8A6C-CE6CFFE9E92D}" type="pres">
      <dgm:prSet presAssocID="{27441BE2-BAC4-4AED-8F60-E239A1B95A07}" presName="spaceRect" presStyleCnt="0"/>
      <dgm:spPr/>
    </dgm:pt>
    <dgm:pt modelId="{08EA1B50-2335-4E4D-8268-6CF01A771FB6}" type="pres">
      <dgm:prSet presAssocID="{27441BE2-BAC4-4AED-8F60-E239A1B95A07}" presName="parTx" presStyleLbl="revTx" presStyleIdx="1" presStyleCnt="4">
        <dgm:presLayoutVars>
          <dgm:chMax val="0"/>
          <dgm:chPref val="0"/>
        </dgm:presLayoutVars>
      </dgm:prSet>
      <dgm:spPr/>
      <dgm:t>
        <a:bodyPr/>
        <a:lstStyle/>
        <a:p>
          <a:endParaRPr lang="en-US"/>
        </a:p>
      </dgm:t>
    </dgm:pt>
    <dgm:pt modelId="{959E9CC1-9B9A-4B4D-9D11-78C4CB1D3F24}" type="pres">
      <dgm:prSet presAssocID="{7E0B1F70-59DC-42C0-82CF-F5AE866E689D}" presName="sibTrans" presStyleCnt="0"/>
      <dgm:spPr/>
    </dgm:pt>
    <dgm:pt modelId="{F79F0F2A-D20E-406A-9050-06262CD3562D}" type="pres">
      <dgm:prSet presAssocID="{86688141-C64C-4985-83A7-40EA84101EF7}" presName="compNode" presStyleCnt="0"/>
      <dgm:spPr/>
    </dgm:pt>
    <dgm:pt modelId="{27168B86-AFCA-4FF5-9D8F-E3CBAACDD1C5}" type="pres">
      <dgm:prSet presAssocID="{86688141-C64C-4985-83A7-40EA84101EF7}" presName="bgRect" presStyleLbl="bgShp" presStyleIdx="2" presStyleCnt="4"/>
      <dgm:spPr/>
    </dgm:pt>
    <dgm:pt modelId="{D0CD0EDD-2D1B-453B-87AB-4DB26C41D664}" type="pres">
      <dgm:prSet presAssocID="{86688141-C64C-4985-83A7-40EA84101EF7}" presName="iconRect" presStyleLbl="node1" presStyleIdx="2" presStyleCnt="4"/>
      <dgm:spPr>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Check List"/>
        </a:ext>
      </dgm:extLst>
    </dgm:pt>
    <dgm:pt modelId="{3FAABF98-5F0C-4C1D-9577-5D427DCFC179}" type="pres">
      <dgm:prSet presAssocID="{86688141-C64C-4985-83A7-40EA84101EF7}" presName="spaceRect" presStyleCnt="0"/>
      <dgm:spPr/>
    </dgm:pt>
    <dgm:pt modelId="{BC0C9ACE-D6A8-4A1D-AC3B-EAEC60CDED71}" type="pres">
      <dgm:prSet presAssocID="{86688141-C64C-4985-83A7-40EA84101EF7}" presName="parTx" presStyleLbl="revTx" presStyleIdx="2" presStyleCnt="4">
        <dgm:presLayoutVars>
          <dgm:chMax val="0"/>
          <dgm:chPref val="0"/>
        </dgm:presLayoutVars>
      </dgm:prSet>
      <dgm:spPr/>
      <dgm:t>
        <a:bodyPr/>
        <a:lstStyle/>
        <a:p>
          <a:endParaRPr lang="en-US"/>
        </a:p>
      </dgm:t>
    </dgm:pt>
    <dgm:pt modelId="{D0C6E1CC-9B3E-4167-BD23-D61DB443D05E}" type="pres">
      <dgm:prSet presAssocID="{142FCA84-B6E5-41BB-A472-73CC98BC9974}" presName="sibTrans" presStyleCnt="0"/>
      <dgm:spPr/>
    </dgm:pt>
    <dgm:pt modelId="{F84DEA06-600E-4091-A1C0-772BA08CF27D}" type="pres">
      <dgm:prSet presAssocID="{7108F2A9-7F2C-40E1-9A50-F0A62CEF7881}" presName="compNode" presStyleCnt="0"/>
      <dgm:spPr/>
    </dgm:pt>
    <dgm:pt modelId="{082622C4-0A8D-42AE-9EC7-D1E32F1CF359}" type="pres">
      <dgm:prSet presAssocID="{7108F2A9-7F2C-40E1-9A50-F0A62CEF7881}" presName="bgRect" presStyleLbl="bgShp" presStyleIdx="3" presStyleCnt="4"/>
      <dgm:spPr/>
    </dgm:pt>
    <dgm:pt modelId="{DDB8FEDC-577F-4B54-BC20-93D6D9284D6F}" type="pres">
      <dgm:prSet presAssocID="{7108F2A9-7F2C-40E1-9A50-F0A62CEF7881}" presName="iconRect" presStyleLbl="node1" presStyleIdx="3" presStyleCnt="4"/>
      <dgm:spPr>
        <a:blipFill>
          <a:blip xmlns:r="http://schemas.openxmlformats.org/officeDocument/2006/relationships" r:embed="rId7" cstate="hq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a:noFill/>
        </a:ln>
      </dgm:spPr>
      <dgm:t>
        <a:bodyPr/>
        <a:lstStyle/>
        <a:p>
          <a:endParaRPr lang="en-US"/>
        </a:p>
      </dgm:t>
      <dgm:extLst>
        <a:ext uri="{E40237B7-FDA0-4F09-8148-C483321AD2D9}">
          <dgm14:cNvPr xmlns:dgm14="http://schemas.microsoft.com/office/drawing/2010/diagram" id="0" name="" descr="Smart Phone"/>
        </a:ext>
      </dgm:extLst>
    </dgm:pt>
    <dgm:pt modelId="{AAED50A3-BE5C-45F3-9CC7-D28E8E7B82EA}" type="pres">
      <dgm:prSet presAssocID="{7108F2A9-7F2C-40E1-9A50-F0A62CEF7881}" presName="spaceRect" presStyleCnt="0"/>
      <dgm:spPr/>
    </dgm:pt>
    <dgm:pt modelId="{8DE7405F-3616-46AF-9F5A-17F0502F26F3}" type="pres">
      <dgm:prSet presAssocID="{7108F2A9-7F2C-40E1-9A50-F0A62CEF7881}" presName="parTx" presStyleLbl="revTx" presStyleIdx="3" presStyleCnt="4">
        <dgm:presLayoutVars>
          <dgm:chMax val="0"/>
          <dgm:chPref val="0"/>
        </dgm:presLayoutVars>
      </dgm:prSet>
      <dgm:spPr/>
      <dgm:t>
        <a:bodyPr/>
        <a:lstStyle/>
        <a:p>
          <a:endParaRPr lang="en-US"/>
        </a:p>
      </dgm:t>
    </dgm:pt>
  </dgm:ptLst>
  <dgm:cxnLst>
    <dgm:cxn modelId="{B6525284-BDEB-46D2-BFD2-CC22F0DF2541}" type="presOf" srcId="{86688141-C64C-4985-83A7-40EA84101EF7}" destId="{BC0C9ACE-D6A8-4A1D-AC3B-EAEC60CDED71}" srcOrd="0" destOrd="0" presId="urn:microsoft.com/office/officeart/2018/2/layout/IconVerticalSolidList"/>
    <dgm:cxn modelId="{5A3285E6-013C-4D89-BF2D-ADF664BC3507}" type="presOf" srcId="{7108F2A9-7F2C-40E1-9A50-F0A62CEF7881}" destId="{8DE7405F-3616-46AF-9F5A-17F0502F26F3}" srcOrd="0" destOrd="0" presId="urn:microsoft.com/office/officeart/2018/2/layout/IconVerticalSolidList"/>
    <dgm:cxn modelId="{2E647583-690B-4941-B7D4-A45A8109BE11}" srcId="{9FCC238D-FAC5-42CC-A57F-97FA2AF2A43B}" destId="{27441BE2-BAC4-4AED-8F60-E239A1B95A07}" srcOrd="1" destOrd="0" parTransId="{615FFF82-3BFD-47BB-A413-2090A9090920}" sibTransId="{7E0B1F70-59DC-42C0-82CF-F5AE866E689D}"/>
    <dgm:cxn modelId="{97D387DB-C7B8-4C04-96D1-E301208F17B0}" srcId="{9FCC238D-FAC5-42CC-A57F-97FA2AF2A43B}" destId="{90084FA2-E6A3-430F-8D7B-4243CB462D76}" srcOrd="0" destOrd="0" parTransId="{44181B0A-7C0E-4FF4-9885-81D81B3E99DC}" sibTransId="{29B34A2B-B26C-4993-B952-43779AD4233B}"/>
    <dgm:cxn modelId="{97D0B399-CEEB-4499-B26C-4B3AFEFBDF36}" type="presOf" srcId="{9FCC238D-FAC5-42CC-A57F-97FA2AF2A43B}" destId="{0D383C94-300F-4F32-8356-71EBF8D504DB}" srcOrd="0" destOrd="0" presId="urn:microsoft.com/office/officeart/2018/2/layout/IconVerticalSolidList"/>
    <dgm:cxn modelId="{6C1A7805-E368-4A19-A6FF-64A868A76AC9}" type="presOf" srcId="{27441BE2-BAC4-4AED-8F60-E239A1B95A07}" destId="{08EA1B50-2335-4E4D-8268-6CF01A771FB6}" srcOrd="0" destOrd="0" presId="urn:microsoft.com/office/officeart/2018/2/layout/IconVerticalSolidList"/>
    <dgm:cxn modelId="{7C874923-2E39-48F3-817D-4ED2E8AC23E6}" srcId="{9FCC238D-FAC5-42CC-A57F-97FA2AF2A43B}" destId="{86688141-C64C-4985-83A7-40EA84101EF7}" srcOrd="2" destOrd="0" parTransId="{154FE949-5CA7-4553-AEF9-0C1B4E39C7BA}" sibTransId="{142FCA84-B6E5-41BB-A472-73CC98BC9974}"/>
    <dgm:cxn modelId="{2283C331-E7A6-486F-8259-7C9465EE359F}" type="presOf" srcId="{90084FA2-E6A3-430F-8D7B-4243CB462D76}" destId="{6EE2057A-C128-4070-9D93-66E95BB1CB6D}" srcOrd="0" destOrd="0" presId="urn:microsoft.com/office/officeart/2018/2/layout/IconVerticalSolidList"/>
    <dgm:cxn modelId="{23F310C5-91DD-4CC0-B9F1-E47077A9C123}" srcId="{9FCC238D-FAC5-42CC-A57F-97FA2AF2A43B}" destId="{7108F2A9-7F2C-40E1-9A50-F0A62CEF7881}" srcOrd="3" destOrd="0" parTransId="{C2BAA56B-D242-4478-B44D-702FED3CACAA}" sibTransId="{D6ADFA14-3D77-4B1E-A8AB-4612E536EAA3}"/>
    <dgm:cxn modelId="{C57543D3-BA10-4F15-B936-E35E4BF8CD2E}" type="presParOf" srcId="{0D383C94-300F-4F32-8356-71EBF8D504DB}" destId="{A6163129-E019-44DB-B705-040A1ED3CBBB}" srcOrd="0" destOrd="0" presId="urn:microsoft.com/office/officeart/2018/2/layout/IconVerticalSolidList"/>
    <dgm:cxn modelId="{4CDD0C88-1815-4B3C-B2C3-2DC890E2D0D7}" type="presParOf" srcId="{A6163129-E019-44DB-B705-040A1ED3CBBB}" destId="{33A6BCFD-0EC8-44BF-9577-DC1259C4F761}" srcOrd="0" destOrd="0" presId="urn:microsoft.com/office/officeart/2018/2/layout/IconVerticalSolidList"/>
    <dgm:cxn modelId="{DE82E92E-AD81-4E80-9A2E-10B4BDE3E499}" type="presParOf" srcId="{A6163129-E019-44DB-B705-040A1ED3CBBB}" destId="{6D86940F-7E1A-4351-BFF9-42ECBE82898F}" srcOrd="1" destOrd="0" presId="urn:microsoft.com/office/officeart/2018/2/layout/IconVerticalSolidList"/>
    <dgm:cxn modelId="{5BF5D430-17EB-4D7E-B2D8-F7199773DE47}" type="presParOf" srcId="{A6163129-E019-44DB-B705-040A1ED3CBBB}" destId="{8DBAA583-B81E-4BC5-B148-E6327D3E09D5}" srcOrd="2" destOrd="0" presId="urn:microsoft.com/office/officeart/2018/2/layout/IconVerticalSolidList"/>
    <dgm:cxn modelId="{8BFD0B28-F8E5-4F04-A22E-988D743566BC}" type="presParOf" srcId="{A6163129-E019-44DB-B705-040A1ED3CBBB}" destId="{6EE2057A-C128-4070-9D93-66E95BB1CB6D}" srcOrd="3" destOrd="0" presId="urn:microsoft.com/office/officeart/2018/2/layout/IconVerticalSolidList"/>
    <dgm:cxn modelId="{068E2102-1B84-4DAF-A9CA-0E3E3CB96730}" type="presParOf" srcId="{0D383C94-300F-4F32-8356-71EBF8D504DB}" destId="{D99985EC-5201-4D48-BF18-10746D7D92BB}" srcOrd="1" destOrd="0" presId="urn:microsoft.com/office/officeart/2018/2/layout/IconVerticalSolidList"/>
    <dgm:cxn modelId="{12FC9FB7-121E-4FA5-B2EF-E84AB3B86455}" type="presParOf" srcId="{0D383C94-300F-4F32-8356-71EBF8D504DB}" destId="{66D9CCB7-BF28-47B6-B33C-EC2BA0091D4D}" srcOrd="2" destOrd="0" presId="urn:microsoft.com/office/officeart/2018/2/layout/IconVerticalSolidList"/>
    <dgm:cxn modelId="{DC6573D5-4C78-49B5-B997-3D9F03BCB5B5}" type="presParOf" srcId="{66D9CCB7-BF28-47B6-B33C-EC2BA0091D4D}" destId="{750C380E-72C2-4483-9196-D3B87E1FE8CC}" srcOrd="0" destOrd="0" presId="urn:microsoft.com/office/officeart/2018/2/layout/IconVerticalSolidList"/>
    <dgm:cxn modelId="{ED63BE14-86A3-4CDD-8A23-89181F832FE3}" type="presParOf" srcId="{66D9CCB7-BF28-47B6-B33C-EC2BA0091D4D}" destId="{9DDBC8CB-76BE-406C-825F-BE12BC2ADEAF}" srcOrd="1" destOrd="0" presId="urn:microsoft.com/office/officeart/2018/2/layout/IconVerticalSolidList"/>
    <dgm:cxn modelId="{328CE5AF-6094-411F-8FD9-521BE7AF92EA}" type="presParOf" srcId="{66D9CCB7-BF28-47B6-B33C-EC2BA0091D4D}" destId="{AE5AE9D1-E5C3-4C4B-8A6C-CE6CFFE9E92D}" srcOrd="2" destOrd="0" presId="urn:microsoft.com/office/officeart/2018/2/layout/IconVerticalSolidList"/>
    <dgm:cxn modelId="{CE0149AA-EAE7-4665-A4DC-6A2D942C9685}" type="presParOf" srcId="{66D9CCB7-BF28-47B6-B33C-EC2BA0091D4D}" destId="{08EA1B50-2335-4E4D-8268-6CF01A771FB6}" srcOrd="3" destOrd="0" presId="urn:microsoft.com/office/officeart/2018/2/layout/IconVerticalSolidList"/>
    <dgm:cxn modelId="{9D447247-51AE-49D9-B28C-31150D643C98}" type="presParOf" srcId="{0D383C94-300F-4F32-8356-71EBF8D504DB}" destId="{959E9CC1-9B9A-4B4D-9D11-78C4CB1D3F24}" srcOrd="3" destOrd="0" presId="urn:microsoft.com/office/officeart/2018/2/layout/IconVerticalSolidList"/>
    <dgm:cxn modelId="{76D15974-E599-44D9-AB55-59760AB31E18}" type="presParOf" srcId="{0D383C94-300F-4F32-8356-71EBF8D504DB}" destId="{F79F0F2A-D20E-406A-9050-06262CD3562D}" srcOrd="4" destOrd="0" presId="urn:microsoft.com/office/officeart/2018/2/layout/IconVerticalSolidList"/>
    <dgm:cxn modelId="{BB28479E-DE91-40F0-8124-55381C01EEDC}" type="presParOf" srcId="{F79F0F2A-D20E-406A-9050-06262CD3562D}" destId="{27168B86-AFCA-4FF5-9D8F-E3CBAACDD1C5}" srcOrd="0" destOrd="0" presId="urn:microsoft.com/office/officeart/2018/2/layout/IconVerticalSolidList"/>
    <dgm:cxn modelId="{DAAC85FE-8F98-4CD5-8F17-6B49EE4AC8A2}" type="presParOf" srcId="{F79F0F2A-D20E-406A-9050-06262CD3562D}" destId="{D0CD0EDD-2D1B-453B-87AB-4DB26C41D664}" srcOrd="1" destOrd="0" presId="urn:microsoft.com/office/officeart/2018/2/layout/IconVerticalSolidList"/>
    <dgm:cxn modelId="{0BB80317-AE8B-476B-847A-8E26E4839E3B}" type="presParOf" srcId="{F79F0F2A-D20E-406A-9050-06262CD3562D}" destId="{3FAABF98-5F0C-4C1D-9577-5D427DCFC179}" srcOrd="2" destOrd="0" presId="urn:microsoft.com/office/officeart/2018/2/layout/IconVerticalSolidList"/>
    <dgm:cxn modelId="{0014FE96-79E8-4BB3-A43D-C42E28F7BA53}" type="presParOf" srcId="{F79F0F2A-D20E-406A-9050-06262CD3562D}" destId="{BC0C9ACE-D6A8-4A1D-AC3B-EAEC60CDED71}" srcOrd="3" destOrd="0" presId="urn:microsoft.com/office/officeart/2018/2/layout/IconVerticalSolidList"/>
    <dgm:cxn modelId="{BB1E6DF8-3D68-4053-AA75-60840FC9D236}" type="presParOf" srcId="{0D383C94-300F-4F32-8356-71EBF8D504DB}" destId="{D0C6E1CC-9B3E-4167-BD23-D61DB443D05E}" srcOrd="5" destOrd="0" presId="urn:microsoft.com/office/officeart/2018/2/layout/IconVerticalSolidList"/>
    <dgm:cxn modelId="{E9BF3EDE-26A1-4FDC-871A-B844BDE99693}" type="presParOf" srcId="{0D383C94-300F-4F32-8356-71EBF8D504DB}" destId="{F84DEA06-600E-4091-A1C0-772BA08CF27D}" srcOrd="6" destOrd="0" presId="urn:microsoft.com/office/officeart/2018/2/layout/IconVerticalSolidList"/>
    <dgm:cxn modelId="{8E6D9660-ECA5-4027-B215-45CD87638B1D}" type="presParOf" srcId="{F84DEA06-600E-4091-A1C0-772BA08CF27D}" destId="{082622C4-0A8D-42AE-9EC7-D1E32F1CF359}" srcOrd="0" destOrd="0" presId="urn:microsoft.com/office/officeart/2018/2/layout/IconVerticalSolidList"/>
    <dgm:cxn modelId="{F8FA89B4-8189-4CF9-92AE-3C6F2E9A7BE7}" type="presParOf" srcId="{F84DEA06-600E-4091-A1C0-772BA08CF27D}" destId="{DDB8FEDC-577F-4B54-BC20-93D6D9284D6F}" srcOrd="1" destOrd="0" presId="urn:microsoft.com/office/officeart/2018/2/layout/IconVerticalSolidList"/>
    <dgm:cxn modelId="{8087B2A0-AC4C-4285-912A-25C9FE42E67E}" type="presParOf" srcId="{F84DEA06-600E-4091-A1C0-772BA08CF27D}" destId="{AAED50A3-BE5C-45F3-9CC7-D28E8E7B82EA}" srcOrd="2" destOrd="0" presId="urn:microsoft.com/office/officeart/2018/2/layout/IconVerticalSolidList"/>
    <dgm:cxn modelId="{290142AA-DAB1-42A8-80DB-BDEDCB841614}" type="presParOf" srcId="{F84DEA06-600E-4091-A1C0-772BA08CF27D}" destId="{8DE7405F-3616-46AF-9F5A-17F0502F26F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3D0EE5B-B44F-462A-BA5F-CAFED1EA3EC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8E45543-2A01-4173-BA6B-C343C70BCEF3}">
      <dgm:prSet/>
      <dgm:spPr/>
      <dgm:t>
        <a:bodyPr/>
        <a:lstStyle/>
        <a:p>
          <a:pPr>
            <a:lnSpc>
              <a:spcPct val="100000"/>
            </a:lnSpc>
          </a:pPr>
          <a:r>
            <a:rPr lang="en-IN" dirty="0"/>
            <a:t>Microsoft Azure Cognitive services</a:t>
          </a:r>
          <a:endParaRPr lang="en-US" dirty="0"/>
        </a:p>
      </dgm:t>
    </dgm:pt>
    <dgm:pt modelId="{E709411A-0762-4B5F-84FD-E7B7E7CC86DB}" type="parTrans" cxnId="{4186CB42-B5D8-4650-822E-C9EFAB971991}">
      <dgm:prSet/>
      <dgm:spPr/>
      <dgm:t>
        <a:bodyPr/>
        <a:lstStyle/>
        <a:p>
          <a:endParaRPr lang="en-US"/>
        </a:p>
      </dgm:t>
    </dgm:pt>
    <dgm:pt modelId="{7E7572F9-ACAA-42A8-8752-A253D1841382}" type="sibTrans" cxnId="{4186CB42-B5D8-4650-822E-C9EFAB971991}">
      <dgm:prSet/>
      <dgm:spPr/>
      <dgm:t>
        <a:bodyPr/>
        <a:lstStyle/>
        <a:p>
          <a:endParaRPr lang="en-US"/>
        </a:p>
      </dgm:t>
    </dgm:pt>
    <dgm:pt modelId="{84C91E30-DDF0-416B-8DDF-E3B723E9FE01}">
      <dgm:prSet/>
      <dgm:spPr/>
      <dgm:t>
        <a:bodyPr/>
        <a:lstStyle/>
        <a:p>
          <a:pPr>
            <a:lnSpc>
              <a:spcPct val="100000"/>
            </a:lnSpc>
          </a:pPr>
          <a:r>
            <a:rPr lang="en-IN" dirty="0" err="1"/>
            <a:t>ML.Net</a:t>
          </a:r>
          <a:endParaRPr lang="en-US" dirty="0"/>
        </a:p>
      </dgm:t>
    </dgm:pt>
    <dgm:pt modelId="{3255E9CE-9D86-466E-8F8A-1D2981C68D83}" type="parTrans" cxnId="{D999192D-5500-410C-BBE0-06D8D9D92BC3}">
      <dgm:prSet/>
      <dgm:spPr/>
      <dgm:t>
        <a:bodyPr/>
        <a:lstStyle/>
        <a:p>
          <a:endParaRPr lang="en-US"/>
        </a:p>
      </dgm:t>
    </dgm:pt>
    <dgm:pt modelId="{F0615FD2-3114-4404-B2C3-DBF8189131C0}" type="sibTrans" cxnId="{D999192D-5500-410C-BBE0-06D8D9D92BC3}">
      <dgm:prSet/>
      <dgm:spPr/>
      <dgm:t>
        <a:bodyPr/>
        <a:lstStyle/>
        <a:p>
          <a:endParaRPr lang="en-US"/>
        </a:p>
      </dgm:t>
    </dgm:pt>
    <dgm:pt modelId="{F3025FC4-AAD6-47A7-B664-35A7B427509D}">
      <dgm:prSet/>
      <dgm:spPr/>
      <dgm:t>
        <a:bodyPr/>
        <a:lstStyle/>
        <a:p>
          <a:pPr>
            <a:lnSpc>
              <a:spcPct val="100000"/>
            </a:lnSpc>
          </a:pPr>
          <a:r>
            <a:rPr lang="en-US" dirty="0"/>
            <a:t>Learning programming languages in Tamil - </a:t>
          </a:r>
          <a:r>
            <a:rPr lang="en-US" dirty="0">
              <a:hlinkClick xmlns:r="http://schemas.openxmlformats.org/officeDocument/2006/relationships" r:id="rId1"/>
            </a:rPr>
            <a:t>Python</a:t>
          </a:r>
          <a:endParaRPr lang="en-US" dirty="0"/>
        </a:p>
      </dgm:t>
    </dgm:pt>
    <dgm:pt modelId="{5B517AE0-797B-42E7-B03F-24A17E6460A6}" type="parTrans" cxnId="{AE5C3ECC-104C-4E17-B17A-1CB9254DC4FF}">
      <dgm:prSet/>
      <dgm:spPr/>
      <dgm:t>
        <a:bodyPr/>
        <a:lstStyle/>
        <a:p>
          <a:endParaRPr lang="en-IN"/>
        </a:p>
      </dgm:t>
    </dgm:pt>
    <dgm:pt modelId="{6F1A44F3-905C-4627-B582-1AF86A50D400}" type="sibTrans" cxnId="{AE5C3ECC-104C-4E17-B17A-1CB9254DC4FF}">
      <dgm:prSet/>
      <dgm:spPr/>
      <dgm:t>
        <a:bodyPr/>
        <a:lstStyle/>
        <a:p>
          <a:endParaRPr lang="en-IN"/>
        </a:p>
      </dgm:t>
    </dgm:pt>
    <dgm:pt modelId="{8349E865-7B2C-4CB9-89FF-08EDB8D35549}" type="pres">
      <dgm:prSet presAssocID="{93D0EE5B-B44F-462A-BA5F-CAFED1EA3EC2}" presName="root" presStyleCnt="0">
        <dgm:presLayoutVars>
          <dgm:dir/>
          <dgm:resizeHandles val="exact"/>
        </dgm:presLayoutVars>
      </dgm:prSet>
      <dgm:spPr/>
      <dgm:t>
        <a:bodyPr/>
        <a:lstStyle/>
        <a:p>
          <a:endParaRPr lang="en-US"/>
        </a:p>
      </dgm:t>
    </dgm:pt>
    <dgm:pt modelId="{C132BD57-190B-4E02-A920-7A9B517EC9E7}" type="pres">
      <dgm:prSet presAssocID="{78E45543-2A01-4173-BA6B-C343C70BCEF3}" presName="compNode" presStyleCnt="0"/>
      <dgm:spPr/>
    </dgm:pt>
    <dgm:pt modelId="{C91A4F46-61AC-466A-BDDE-E96E48D06708}" type="pres">
      <dgm:prSet presAssocID="{78E45543-2A01-4173-BA6B-C343C70BCEF3}" presName="bgRect" presStyleLbl="bgShp" presStyleIdx="0" presStyleCnt="3"/>
      <dgm:spPr/>
    </dgm:pt>
    <dgm:pt modelId="{E0519195-B605-44DB-9C18-DDB6D2F13AA0}" type="pres">
      <dgm:prSet presAssocID="{78E45543-2A01-4173-BA6B-C343C70BCEF3}" presName="iconRect" presStyleLbl="node1" presStyleIdx="0" presStyleCnt="3"/>
      <dgm:spPr>
        <a:ln>
          <a:noFill/>
        </a:ln>
      </dgm:spPr>
    </dgm:pt>
    <dgm:pt modelId="{0DC52FCC-D4C0-46BD-9FF2-3D4643B02928}" type="pres">
      <dgm:prSet presAssocID="{78E45543-2A01-4173-BA6B-C343C70BCEF3}" presName="spaceRect" presStyleCnt="0"/>
      <dgm:spPr/>
    </dgm:pt>
    <dgm:pt modelId="{AAA1FF6D-8D80-43BB-8D7F-C74C6125139D}" type="pres">
      <dgm:prSet presAssocID="{78E45543-2A01-4173-BA6B-C343C70BCEF3}" presName="parTx" presStyleLbl="revTx" presStyleIdx="0" presStyleCnt="3">
        <dgm:presLayoutVars>
          <dgm:chMax val="0"/>
          <dgm:chPref val="0"/>
        </dgm:presLayoutVars>
      </dgm:prSet>
      <dgm:spPr/>
      <dgm:t>
        <a:bodyPr/>
        <a:lstStyle/>
        <a:p>
          <a:endParaRPr lang="en-US"/>
        </a:p>
      </dgm:t>
    </dgm:pt>
    <dgm:pt modelId="{31BE1640-353D-4E39-A884-78BA9D6028BC}" type="pres">
      <dgm:prSet presAssocID="{7E7572F9-ACAA-42A8-8752-A253D1841382}" presName="sibTrans" presStyleCnt="0"/>
      <dgm:spPr/>
    </dgm:pt>
    <dgm:pt modelId="{DE091B53-28D9-4DE2-A4FF-2EC981103EEB}" type="pres">
      <dgm:prSet presAssocID="{84C91E30-DDF0-416B-8DDF-E3B723E9FE01}" presName="compNode" presStyleCnt="0"/>
      <dgm:spPr/>
    </dgm:pt>
    <dgm:pt modelId="{C1894326-B3B9-4974-8EF7-F3E84AEAD517}" type="pres">
      <dgm:prSet presAssocID="{84C91E30-DDF0-416B-8DDF-E3B723E9FE01}" presName="bgRect" presStyleLbl="bgShp" presStyleIdx="1" presStyleCnt="3"/>
      <dgm:spPr/>
    </dgm:pt>
    <dgm:pt modelId="{21A62831-3EE0-40E1-860D-E9061748B268}" type="pres">
      <dgm:prSet presAssocID="{84C91E30-DDF0-416B-8DDF-E3B723E9FE01}" presName="iconRect" presStyleLbl="node1" presStyleIdx="1" presStyleCnt="3"/>
      <dgm:spPr>
        <a:ln>
          <a:noFill/>
        </a:ln>
      </dgm:spPr>
    </dgm:pt>
    <dgm:pt modelId="{5F4CE751-554E-40A5-906B-12401CF6E2E2}" type="pres">
      <dgm:prSet presAssocID="{84C91E30-DDF0-416B-8DDF-E3B723E9FE01}" presName="spaceRect" presStyleCnt="0"/>
      <dgm:spPr/>
    </dgm:pt>
    <dgm:pt modelId="{B914A47A-9F00-458D-B792-51FF0723A971}" type="pres">
      <dgm:prSet presAssocID="{84C91E30-DDF0-416B-8DDF-E3B723E9FE01}" presName="parTx" presStyleLbl="revTx" presStyleIdx="1" presStyleCnt="3">
        <dgm:presLayoutVars>
          <dgm:chMax val="0"/>
          <dgm:chPref val="0"/>
        </dgm:presLayoutVars>
      </dgm:prSet>
      <dgm:spPr/>
      <dgm:t>
        <a:bodyPr/>
        <a:lstStyle/>
        <a:p>
          <a:endParaRPr lang="en-US"/>
        </a:p>
      </dgm:t>
    </dgm:pt>
    <dgm:pt modelId="{15297DF9-6655-474E-A22D-82F46822BDCC}" type="pres">
      <dgm:prSet presAssocID="{F0615FD2-3114-4404-B2C3-DBF8189131C0}" presName="sibTrans" presStyleCnt="0"/>
      <dgm:spPr/>
    </dgm:pt>
    <dgm:pt modelId="{9539DDA2-0F5A-45EF-B649-9FF869CF7319}" type="pres">
      <dgm:prSet presAssocID="{F3025FC4-AAD6-47A7-B664-35A7B427509D}" presName="compNode" presStyleCnt="0"/>
      <dgm:spPr/>
    </dgm:pt>
    <dgm:pt modelId="{17816D22-42C2-478E-8B0A-127873AC77BB}" type="pres">
      <dgm:prSet presAssocID="{F3025FC4-AAD6-47A7-B664-35A7B427509D}" presName="bgRect" presStyleLbl="bgShp" presStyleIdx="2" presStyleCnt="3"/>
      <dgm:spPr/>
    </dgm:pt>
    <dgm:pt modelId="{1EFCF103-FB1B-4372-B27D-D18350694BBA}" type="pres">
      <dgm:prSet presAssocID="{F3025FC4-AAD6-47A7-B664-35A7B427509D}" presName="iconRect" presStyleLbl="node1" presStyleIdx="2" presStyleCnt="3"/>
      <dgm:spPr/>
    </dgm:pt>
    <dgm:pt modelId="{7F1C7458-A944-4E6D-8A25-57B90F6D8EC0}" type="pres">
      <dgm:prSet presAssocID="{F3025FC4-AAD6-47A7-B664-35A7B427509D}" presName="spaceRect" presStyleCnt="0"/>
      <dgm:spPr/>
    </dgm:pt>
    <dgm:pt modelId="{B3110904-4356-4A2D-B59A-58593E104ED3}" type="pres">
      <dgm:prSet presAssocID="{F3025FC4-AAD6-47A7-B664-35A7B427509D}" presName="parTx" presStyleLbl="revTx" presStyleIdx="2" presStyleCnt="3">
        <dgm:presLayoutVars>
          <dgm:chMax val="0"/>
          <dgm:chPref val="0"/>
        </dgm:presLayoutVars>
      </dgm:prSet>
      <dgm:spPr/>
      <dgm:t>
        <a:bodyPr/>
        <a:lstStyle/>
        <a:p>
          <a:endParaRPr lang="en-US"/>
        </a:p>
      </dgm:t>
    </dgm:pt>
  </dgm:ptLst>
  <dgm:cxnLst>
    <dgm:cxn modelId="{AE5C3ECC-104C-4E17-B17A-1CB9254DC4FF}" srcId="{93D0EE5B-B44F-462A-BA5F-CAFED1EA3EC2}" destId="{F3025FC4-AAD6-47A7-B664-35A7B427509D}" srcOrd="2" destOrd="0" parTransId="{5B517AE0-797B-42E7-B03F-24A17E6460A6}" sibTransId="{6F1A44F3-905C-4627-B582-1AF86A50D400}"/>
    <dgm:cxn modelId="{B4692920-7410-411B-9F0C-93BA8E08650E}" type="presOf" srcId="{84C91E30-DDF0-416B-8DDF-E3B723E9FE01}" destId="{B914A47A-9F00-458D-B792-51FF0723A971}" srcOrd="0" destOrd="0" presId="urn:microsoft.com/office/officeart/2018/2/layout/IconVerticalSolidList"/>
    <dgm:cxn modelId="{FAD21088-D55A-4F9E-A9B9-F3619F94EB9B}" type="presOf" srcId="{93D0EE5B-B44F-462A-BA5F-CAFED1EA3EC2}" destId="{8349E865-7B2C-4CB9-89FF-08EDB8D35549}" srcOrd="0" destOrd="0" presId="urn:microsoft.com/office/officeart/2018/2/layout/IconVerticalSolidList"/>
    <dgm:cxn modelId="{4186CB42-B5D8-4650-822E-C9EFAB971991}" srcId="{93D0EE5B-B44F-462A-BA5F-CAFED1EA3EC2}" destId="{78E45543-2A01-4173-BA6B-C343C70BCEF3}" srcOrd="0" destOrd="0" parTransId="{E709411A-0762-4B5F-84FD-E7B7E7CC86DB}" sibTransId="{7E7572F9-ACAA-42A8-8752-A253D1841382}"/>
    <dgm:cxn modelId="{D999192D-5500-410C-BBE0-06D8D9D92BC3}" srcId="{93D0EE5B-B44F-462A-BA5F-CAFED1EA3EC2}" destId="{84C91E30-DDF0-416B-8DDF-E3B723E9FE01}" srcOrd="1" destOrd="0" parTransId="{3255E9CE-9D86-466E-8F8A-1D2981C68D83}" sibTransId="{F0615FD2-3114-4404-B2C3-DBF8189131C0}"/>
    <dgm:cxn modelId="{449C88E7-0943-4052-9C8E-41F88CBB6F02}" type="presOf" srcId="{78E45543-2A01-4173-BA6B-C343C70BCEF3}" destId="{AAA1FF6D-8D80-43BB-8D7F-C74C6125139D}" srcOrd="0" destOrd="0" presId="urn:microsoft.com/office/officeart/2018/2/layout/IconVerticalSolidList"/>
    <dgm:cxn modelId="{6313B72F-93E0-4188-B4AB-C26A7FCFEE67}" type="presOf" srcId="{F3025FC4-AAD6-47A7-B664-35A7B427509D}" destId="{B3110904-4356-4A2D-B59A-58593E104ED3}" srcOrd="0" destOrd="0" presId="urn:microsoft.com/office/officeart/2018/2/layout/IconVerticalSolidList"/>
    <dgm:cxn modelId="{1BC1A622-57D3-4803-9D6A-F5EE6B40E27C}" type="presParOf" srcId="{8349E865-7B2C-4CB9-89FF-08EDB8D35549}" destId="{C132BD57-190B-4E02-A920-7A9B517EC9E7}" srcOrd="0" destOrd="0" presId="urn:microsoft.com/office/officeart/2018/2/layout/IconVerticalSolidList"/>
    <dgm:cxn modelId="{D1819E9A-BAED-4CA9-BF33-6DD932121A36}" type="presParOf" srcId="{C132BD57-190B-4E02-A920-7A9B517EC9E7}" destId="{C91A4F46-61AC-466A-BDDE-E96E48D06708}" srcOrd="0" destOrd="0" presId="urn:microsoft.com/office/officeart/2018/2/layout/IconVerticalSolidList"/>
    <dgm:cxn modelId="{46743587-430D-41A7-9198-92721BD3A2A6}" type="presParOf" srcId="{C132BD57-190B-4E02-A920-7A9B517EC9E7}" destId="{E0519195-B605-44DB-9C18-DDB6D2F13AA0}" srcOrd="1" destOrd="0" presId="urn:microsoft.com/office/officeart/2018/2/layout/IconVerticalSolidList"/>
    <dgm:cxn modelId="{DCB2B792-C41C-40AE-B6F0-B50002708A07}" type="presParOf" srcId="{C132BD57-190B-4E02-A920-7A9B517EC9E7}" destId="{0DC52FCC-D4C0-46BD-9FF2-3D4643B02928}" srcOrd="2" destOrd="0" presId="urn:microsoft.com/office/officeart/2018/2/layout/IconVerticalSolidList"/>
    <dgm:cxn modelId="{BB270689-A892-4AD3-BAC0-ED14F190C25E}" type="presParOf" srcId="{C132BD57-190B-4E02-A920-7A9B517EC9E7}" destId="{AAA1FF6D-8D80-43BB-8D7F-C74C6125139D}" srcOrd="3" destOrd="0" presId="urn:microsoft.com/office/officeart/2018/2/layout/IconVerticalSolidList"/>
    <dgm:cxn modelId="{9A2F3C6A-2ADF-48D1-B3D7-378479D8086C}" type="presParOf" srcId="{8349E865-7B2C-4CB9-89FF-08EDB8D35549}" destId="{31BE1640-353D-4E39-A884-78BA9D6028BC}" srcOrd="1" destOrd="0" presId="urn:microsoft.com/office/officeart/2018/2/layout/IconVerticalSolidList"/>
    <dgm:cxn modelId="{70165B1F-9DD6-45B5-B6F8-D4D14DCB998B}" type="presParOf" srcId="{8349E865-7B2C-4CB9-89FF-08EDB8D35549}" destId="{DE091B53-28D9-4DE2-A4FF-2EC981103EEB}" srcOrd="2" destOrd="0" presId="urn:microsoft.com/office/officeart/2018/2/layout/IconVerticalSolidList"/>
    <dgm:cxn modelId="{5BAC62DE-DAD0-4B7F-925E-6201ADAFACF8}" type="presParOf" srcId="{DE091B53-28D9-4DE2-A4FF-2EC981103EEB}" destId="{C1894326-B3B9-4974-8EF7-F3E84AEAD517}" srcOrd="0" destOrd="0" presId="urn:microsoft.com/office/officeart/2018/2/layout/IconVerticalSolidList"/>
    <dgm:cxn modelId="{AEA67E5E-450F-474F-A782-BD2395575738}" type="presParOf" srcId="{DE091B53-28D9-4DE2-A4FF-2EC981103EEB}" destId="{21A62831-3EE0-40E1-860D-E9061748B268}" srcOrd="1" destOrd="0" presId="urn:microsoft.com/office/officeart/2018/2/layout/IconVerticalSolidList"/>
    <dgm:cxn modelId="{A1622C3A-A608-4972-A92B-3DA3177AEA31}" type="presParOf" srcId="{DE091B53-28D9-4DE2-A4FF-2EC981103EEB}" destId="{5F4CE751-554E-40A5-906B-12401CF6E2E2}" srcOrd="2" destOrd="0" presId="urn:microsoft.com/office/officeart/2018/2/layout/IconVerticalSolidList"/>
    <dgm:cxn modelId="{362430D0-753B-4B27-B76C-52BB08DAE57F}" type="presParOf" srcId="{DE091B53-28D9-4DE2-A4FF-2EC981103EEB}" destId="{B914A47A-9F00-458D-B792-51FF0723A971}" srcOrd="3" destOrd="0" presId="urn:microsoft.com/office/officeart/2018/2/layout/IconVerticalSolidList"/>
    <dgm:cxn modelId="{35E2F0AF-9101-4DEF-8C44-B6F7AFAE8042}" type="presParOf" srcId="{8349E865-7B2C-4CB9-89FF-08EDB8D35549}" destId="{15297DF9-6655-474E-A22D-82F46822BDCC}" srcOrd="3" destOrd="0" presId="urn:microsoft.com/office/officeart/2018/2/layout/IconVerticalSolidList"/>
    <dgm:cxn modelId="{60D2D0F5-B7A4-4C13-8D37-D2A2EEDF3F7C}" type="presParOf" srcId="{8349E865-7B2C-4CB9-89FF-08EDB8D35549}" destId="{9539DDA2-0F5A-45EF-B649-9FF869CF7319}" srcOrd="4" destOrd="0" presId="urn:microsoft.com/office/officeart/2018/2/layout/IconVerticalSolidList"/>
    <dgm:cxn modelId="{FC786623-0944-4313-978F-269488A6A108}" type="presParOf" srcId="{9539DDA2-0F5A-45EF-B649-9FF869CF7319}" destId="{17816D22-42C2-478E-8B0A-127873AC77BB}" srcOrd="0" destOrd="0" presId="urn:microsoft.com/office/officeart/2018/2/layout/IconVerticalSolidList"/>
    <dgm:cxn modelId="{6A4B79C2-1136-4A1C-B84B-01FF442A5C83}" type="presParOf" srcId="{9539DDA2-0F5A-45EF-B649-9FF869CF7319}" destId="{1EFCF103-FB1B-4372-B27D-D18350694BBA}" srcOrd="1" destOrd="0" presId="urn:microsoft.com/office/officeart/2018/2/layout/IconVerticalSolidList"/>
    <dgm:cxn modelId="{FB382624-536C-40D2-89BD-FDD2FEC3AA68}" type="presParOf" srcId="{9539DDA2-0F5A-45EF-B649-9FF869CF7319}" destId="{7F1C7458-A944-4E6D-8A25-57B90F6D8EC0}" srcOrd="2" destOrd="0" presId="urn:microsoft.com/office/officeart/2018/2/layout/IconVerticalSolidList"/>
    <dgm:cxn modelId="{B5E494D2-AA2A-4F1E-9C8A-C898E012E19E}" type="presParOf" srcId="{9539DDA2-0F5A-45EF-B649-9FF869CF7319}" destId="{B3110904-4356-4A2D-B59A-58593E104ED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B6CCBE-7945-4129-9BC1-BCF50969D158}">
      <dsp:nvSpPr>
        <dsp:cNvPr id="0" name=""/>
        <dsp:cNvSpPr/>
      </dsp:nvSpPr>
      <dsp:spPr>
        <a:xfrm>
          <a:off x="456121" y="817294"/>
          <a:ext cx="740390" cy="7403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85DC65-8A41-4402-8475-A919C322EB14}">
      <dsp:nvSpPr>
        <dsp:cNvPr id="0" name=""/>
        <dsp:cNvSpPr/>
      </dsp:nvSpPr>
      <dsp:spPr>
        <a:xfrm>
          <a:off x="3660" y="1866063"/>
          <a:ext cx="1645312" cy="65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100000"/>
            </a:lnSpc>
            <a:spcBef>
              <a:spcPct val="0"/>
            </a:spcBef>
            <a:spcAft>
              <a:spcPct val="35000"/>
            </a:spcAft>
          </a:pPr>
          <a:r>
            <a:rPr lang="en-US" sz="2400" kern="1200"/>
            <a:t>Taste,</a:t>
          </a:r>
        </a:p>
      </dsp:txBody>
      <dsp:txXfrm>
        <a:off x="3660" y="1866063"/>
        <a:ext cx="1645312" cy="658125"/>
      </dsp:txXfrm>
    </dsp:sp>
    <dsp:sp modelId="{A9F862C9-A094-4CB1-B672-28E3989F3C80}">
      <dsp:nvSpPr>
        <dsp:cNvPr id="0" name=""/>
        <dsp:cNvSpPr/>
      </dsp:nvSpPr>
      <dsp:spPr>
        <a:xfrm>
          <a:off x="2389363" y="817294"/>
          <a:ext cx="740390" cy="7403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41E5F6-3D30-44D5-9BD8-20D74D3DBC9E}">
      <dsp:nvSpPr>
        <dsp:cNvPr id="0" name=""/>
        <dsp:cNvSpPr/>
      </dsp:nvSpPr>
      <dsp:spPr>
        <a:xfrm>
          <a:off x="1936902" y="1866063"/>
          <a:ext cx="1645312" cy="65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100000"/>
            </a:lnSpc>
            <a:spcBef>
              <a:spcPct val="0"/>
            </a:spcBef>
            <a:spcAft>
              <a:spcPct val="35000"/>
            </a:spcAft>
          </a:pPr>
          <a:r>
            <a:rPr lang="en-US" sz="2400" kern="1200"/>
            <a:t>Odour,</a:t>
          </a:r>
        </a:p>
      </dsp:txBody>
      <dsp:txXfrm>
        <a:off x="1936902" y="1866063"/>
        <a:ext cx="1645312" cy="658125"/>
      </dsp:txXfrm>
    </dsp:sp>
    <dsp:sp modelId="{859D7782-47D0-436A-BDDC-90CD27927F7A}">
      <dsp:nvSpPr>
        <dsp:cNvPr id="0" name=""/>
        <dsp:cNvSpPr/>
      </dsp:nvSpPr>
      <dsp:spPr>
        <a:xfrm>
          <a:off x="4322605" y="817294"/>
          <a:ext cx="740390" cy="7403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14EC2D-E33B-45FB-826C-7384534F0912}">
      <dsp:nvSpPr>
        <dsp:cNvPr id="0" name=""/>
        <dsp:cNvSpPr/>
      </dsp:nvSpPr>
      <dsp:spPr>
        <a:xfrm>
          <a:off x="3870144" y="1866063"/>
          <a:ext cx="1645312" cy="65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100000"/>
            </a:lnSpc>
            <a:spcBef>
              <a:spcPct val="0"/>
            </a:spcBef>
            <a:spcAft>
              <a:spcPct val="35000"/>
            </a:spcAft>
          </a:pPr>
          <a:r>
            <a:rPr lang="en-US" sz="2400" kern="1200"/>
            <a:t>Thought,</a:t>
          </a:r>
        </a:p>
      </dsp:txBody>
      <dsp:txXfrm>
        <a:off x="3870144" y="1866063"/>
        <a:ext cx="1645312" cy="658125"/>
      </dsp:txXfrm>
    </dsp:sp>
    <dsp:sp modelId="{858D76F4-5A48-4090-B998-632F2FDD2DF8}">
      <dsp:nvSpPr>
        <dsp:cNvPr id="0" name=""/>
        <dsp:cNvSpPr/>
      </dsp:nvSpPr>
      <dsp:spPr>
        <a:xfrm>
          <a:off x="6255847" y="817294"/>
          <a:ext cx="740390" cy="7403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5C0EE4-1E2A-429E-97EB-D9A7EC8909FC}">
      <dsp:nvSpPr>
        <dsp:cNvPr id="0" name=""/>
        <dsp:cNvSpPr/>
      </dsp:nvSpPr>
      <dsp:spPr>
        <a:xfrm>
          <a:off x="5803387" y="1866063"/>
          <a:ext cx="1645312" cy="65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100000"/>
            </a:lnSpc>
            <a:spcBef>
              <a:spcPct val="0"/>
            </a:spcBef>
            <a:spcAft>
              <a:spcPct val="35000"/>
            </a:spcAft>
          </a:pPr>
          <a:r>
            <a:rPr lang="en-US" sz="2400" kern="1200"/>
            <a:t>Vision,</a:t>
          </a:r>
        </a:p>
      </dsp:txBody>
      <dsp:txXfrm>
        <a:off x="5803387" y="1866063"/>
        <a:ext cx="1645312" cy="658125"/>
      </dsp:txXfrm>
    </dsp:sp>
    <dsp:sp modelId="{F0C18E7A-730C-4B8F-AA7A-2C5BC05474DE}">
      <dsp:nvSpPr>
        <dsp:cNvPr id="0" name=""/>
        <dsp:cNvSpPr/>
      </dsp:nvSpPr>
      <dsp:spPr>
        <a:xfrm>
          <a:off x="1422742" y="2935517"/>
          <a:ext cx="740390" cy="74039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F8D70B-7268-4C4B-B314-FF385AE895DF}">
      <dsp:nvSpPr>
        <dsp:cNvPr id="0" name=""/>
        <dsp:cNvSpPr/>
      </dsp:nvSpPr>
      <dsp:spPr>
        <a:xfrm>
          <a:off x="970281" y="3984286"/>
          <a:ext cx="1645312" cy="65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100000"/>
            </a:lnSpc>
            <a:spcBef>
              <a:spcPct val="0"/>
            </a:spcBef>
            <a:spcAft>
              <a:spcPct val="35000"/>
            </a:spcAft>
          </a:pPr>
          <a:r>
            <a:rPr lang="en-US" sz="2400" kern="1200"/>
            <a:t>Speech,</a:t>
          </a:r>
        </a:p>
      </dsp:txBody>
      <dsp:txXfrm>
        <a:off x="970281" y="3984286"/>
        <a:ext cx="1645312" cy="658125"/>
      </dsp:txXfrm>
    </dsp:sp>
    <dsp:sp modelId="{5749BA70-38BC-4E43-A768-A50D0127B138}">
      <dsp:nvSpPr>
        <dsp:cNvPr id="0" name=""/>
        <dsp:cNvSpPr/>
      </dsp:nvSpPr>
      <dsp:spPr>
        <a:xfrm>
          <a:off x="3355984" y="2935517"/>
          <a:ext cx="740390" cy="74039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5F2F7A-7FC0-4617-8141-09A59BF0691E}">
      <dsp:nvSpPr>
        <dsp:cNvPr id="0" name=""/>
        <dsp:cNvSpPr/>
      </dsp:nvSpPr>
      <dsp:spPr>
        <a:xfrm>
          <a:off x="2903523" y="3984286"/>
          <a:ext cx="1645312" cy="65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100000"/>
            </a:lnSpc>
            <a:spcBef>
              <a:spcPct val="0"/>
            </a:spcBef>
            <a:spcAft>
              <a:spcPct val="35000"/>
            </a:spcAft>
          </a:pPr>
          <a:r>
            <a:rPr lang="en-US" sz="2400" kern="1200"/>
            <a:t>Hear</a:t>
          </a:r>
        </a:p>
      </dsp:txBody>
      <dsp:txXfrm>
        <a:off x="2903523" y="3984286"/>
        <a:ext cx="1645312" cy="658125"/>
      </dsp:txXfrm>
    </dsp:sp>
    <dsp:sp modelId="{0237D138-FC25-4DB8-A331-0D55197D42E5}">
      <dsp:nvSpPr>
        <dsp:cNvPr id="0" name=""/>
        <dsp:cNvSpPr/>
      </dsp:nvSpPr>
      <dsp:spPr>
        <a:xfrm>
          <a:off x="5289226" y="2935517"/>
          <a:ext cx="740390" cy="74039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A57B3E-FBBC-4764-B0AD-1FCA5E6BB518}">
      <dsp:nvSpPr>
        <dsp:cNvPr id="0" name=""/>
        <dsp:cNvSpPr/>
      </dsp:nvSpPr>
      <dsp:spPr>
        <a:xfrm>
          <a:off x="4836765" y="3984286"/>
          <a:ext cx="1645312" cy="65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100000"/>
            </a:lnSpc>
            <a:spcBef>
              <a:spcPct val="0"/>
            </a:spcBef>
            <a:spcAft>
              <a:spcPct val="35000"/>
            </a:spcAft>
          </a:pPr>
          <a:r>
            <a:rPr lang="en-US" sz="2400" kern="1200" dirty="0"/>
            <a:t>Feel</a:t>
          </a:r>
        </a:p>
      </dsp:txBody>
      <dsp:txXfrm>
        <a:off x="4836765" y="3984286"/>
        <a:ext cx="1645312" cy="6581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2C712F-9DF1-42EA-A591-1A34DA5F8752}">
      <dsp:nvSpPr>
        <dsp:cNvPr id="0" name=""/>
        <dsp:cNvSpPr/>
      </dsp:nvSpPr>
      <dsp:spPr>
        <a:xfrm>
          <a:off x="1276332" y="109289"/>
          <a:ext cx="1268176" cy="1268176"/>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612DAE-CDAD-4889-9C10-A7B714B3D29A}">
      <dsp:nvSpPr>
        <dsp:cNvPr id="0" name=""/>
        <dsp:cNvSpPr/>
      </dsp:nvSpPr>
      <dsp:spPr>
        <a:xfrm>
          <a:off x="1546599" y="379556"/>
          <a:ext cx="727642" cy="7276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820931-8FB3-47B3-B60B-DE52AD1FBF21}">
      <dsp:nvSpPr>
        <dsp:cNvPr id="0" name=""/>
        <dsp:cNvSpPr/>
      </dsp:nvSpPr>
      <dsp:spPr>
        <a:xfrm>
          <a:off x="870931" y="1772471"/>
          <a:ext cx="207897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422400">
            <a:lnSpc>
              <a:spcPct val="90000"/>
            </a:lnSpc>
            <a:spcBef>
              <a:spcPct val="0"/>
            </a:spcBef>
            <a:spcAft>
              <a:spcPct val="35000"/>
            </a:spcAft>
            <a:defRPr cap="all"/>
          </a:pPr>
          <a:r>
            <a:rPr lang="en-US" sz="3200" kern="1200"/>
            <a:t>Thought,</a:t>
          </a:r>
        </a:p>
      </dsp:txBody>
      <dsp:txXfrm>
        <a:off x="870931" y="1772471"/>
        <a:ext cx="2078977" cy="720000"/>
      </dsp:txXfrm>
    </dsp:sp>
    <dsp:sp modelId="{56C54235-A6D5-4B25-8EBC-334B93740D09}">
      <dsp:nvSpPr>
        <dsp:cNvPr id="0" name=""/>
        <dsp:cNvSpPr/>
      </dsp:nvSpPr>
      <dsp:spPr>
        <a:xfrm>
          <a:off x="3719131" y="109289"/>
          <a:ext cx="1268176" cy="1268176"/>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897103-64C3-4C8D-BA2F-D96091C41C7B}">
      <dsp:nvSpPr>
        <dsp:cNvPr id="0" name=""/>
        <dsp:cNvSpPr/>
      </dsp:nvSpPr>
      <dsp:spPr>
        <a:xfrm>
          <a:off x="3989398" y="379556"/>
          <a:ext cx="727642" cy="7276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62CB49-D6F6-4DF1-980F-FD78713A2DE3}">
      <dsp:nvSpPr>
        <dsp:cNvPr id="0" name=""/>
        <dsp:cNvSpPr/>
      </dsp:nvSpPr>
      <dsp:spPr>
        <a:xfrm>
          <a:off x="3313730" y="1772471"/>
          <a:ext cx="207897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422400">
            <a:lnSpc>
              <a:spcPct val="90000"/>
            </a:lnSpc>
            <a:spcBef>
              <a:spcPct val="0"/>
            </a:spcBef>
            <a:spcAft>
              <a:spcPct val="35000"/>
            </a:spcAft>
            <a:defRPr cap="all"/>
          </a:pPr>
          <a:r>
            <a:rPr lang="en-US" sz="3200" kern="1200"/>
            <a:t>Vision,</a:t>
          </a:r>
        </a:p>
      </dsp:txBody>
      <dsp:txXfrm>
        <a:off x="3313730" y="1772471"/>
        <a:ext cx="2078977" cy="720000"/>
      </dsp:txXfrm>
    </dsp:sp>
    <dsp:sp modelId="{80D0E402-6AB5-43BC-98D9-B2DCBB6750B9}">
      <dsp:nvSpPr>
        <dsp:cNvPr id="0" name=""/>
        <dsp:cNvSpPr/>
      </dsp:nvSpPr>
      <dsp:spPr>
        <a:xfrm>
          <a:off x="1276332" y="3012216"/>
          <a:ext cx="1268176" cy="1268176"/>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6F3715-4C69-4E52-9AD3-4748A46792E7}">
      <dsp:nvSpPr>
        <dsp:cNvPr id="0" name=""/>
        <dsp:cNvSpPr/>
      </dsp:nvSpPr>
      <dsp:spPr>
        <a:xfrm>
          <a:off x="1546599" y="3282483"/>
          <a:ext cx="727642" cy="7276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CBE5E9-51AD-4EF5-AA3A-62DFB3ADC43E}">
      <dsp:nvSpPr>
        <dsp:cNvPr id="0" name=""/>
        <dsp:cNvSpPr/>
      </dsp:nvSpPr>
      <dsp:spPr>
        <a:xfrm>
          <a:off x="870931" y="4675398"/>
          <a:ext cx="207897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422400">
            <a:lnSpc>
              <a:spcPct val="90000"/>
            </a:lnSpc>
            <a:spcBef>
              <a:spcPct val="0"/>
            </a:spcBef>
            <a:spcAft>
              <a:spcPct val="35000"/>
            </a:spcAft>
            <a:defRPr cap="all"/>
          </a:pPr>
          <a:r>
            <a:rPr lang="en-US" sz="3200" kern="1200"/>
            <a:t>Speech,</a:t>
          </a:r>
        </a:p>
      </dsp:txBody>
      <dsp:txXfrm>
        <a:off x="870931" y="4675398"/>
        <a:ext cx="2078977" cy="720000"/>
      </dsp:txXfrm>
    </dsp:sp>
    <dsp:sp modelId="{4118223E-96A4-414A-97C2-DD941F05A3BC}">
      <dsp:nvSpPr>
        <dsp:cNvPr id="0" name=""/>
        <dsp:cNvSpPr/>
      </dsp:nvSpPr>
      <dsp:spPr>
        <a:xfrm>
          <a:off x="3719131" y="3012216"/>
          <a:ext cx="1268176" cy="1268176"/>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3FCBA8-B3CD-4EA5-882A-A1810F5E3660}">
      <dsp:nvSpPr>
        <dsp:cNvPr id="0" name=""/>
        <dsp:cNvSpPr/>
      </dsp:nvSpPr>
      <dsp:spPr>
        <a:xfrm>
          <a:off x="3989398" y="3282483"/>
          <a:ext cx="727642" cy="72764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236E36-91C7-4F68-811E-664A71094FD0}">
      <dsp:nvSpPr>
        <dsp:cNvPr id="0" name=""/>
        <dsp:cNvSpPr/>
      </dsp:nvSpPr>
      <dsp:spPr>
        <a:xfrm>
          <a:off x="3313730" y="4675398"/>
          <a:ext cx="207897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422400">
            <a:lnSpc>
              <a:spcPct val="90000"/>
            </a:lnSpc>
            <a:spcBef>
              <a:spcPct val="0"/>
            </a:spcBef>
            <a:spcAft>
              <a:spcPct val="35000"/>
            </a:spcAft>
            <a:defRPr cap="all"/>
          </a:pPr>
          <a:r>
            <a:rPr lang="en-US" sz="3200" kern="1200"/>
            <a:t>Hear</a:t>
          </a:r>
        </a:p>
      </dsp:txBody>
      <dsp:txXfrm>
        <a:off x="3313730" y="4675398"/>
        <a:ext cx="2078977"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E2573-6268-4F48-8EE7-0A7117EFA583}">
      <dsp:nvSpPr>
        <dsp:cNvPr id="0" name=""/>
        <dsp:cNvSpPr/>
      </dsp:nvSpPr>
      <dsp:spPr>
        <a:xfrm>
          <a:off x="0" y="606"/>
          <a:ext cx="10667735" cy="14202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B23B43-F707-4B23-BF9B-57E62BB96C2F}">
      <dsp:nvSpPr>
        <dsp:cNvPr id="0" name=""/>
        <dsp:cNvSpPr/>
      </dsp:nvSpPr>
      <dsp:spPr>
        <a:xfrm>
          <a:off x="429630" y="320166"/>
          <a:ext cx="781145" cy="7811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49BF1C-E1C9-44D7-A532-C487DE6A6393}">
      <dsp:nvSpPr>
        <dsp:cNvPr id="0" name=""/>
        <dsp:cNvSpPr/>
      </dsp:nvSpPr>
      <dsp:spPr>
        <a:xfrm>
          <a:off x="1640405" y="606"/>
          <a:ext cx="9027329" cy="1420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311" tIns="150311" rIns="150311" bIns="150311" numCol="1" spcCol="1270" anchor="ctr" anchorCtr="0">
          <a:noAutofit/>
        </a:bodyPr>
        <a:lstStyle/>
        <a:p>
          <a:pPr lvl="0" algn="l" defTabSz="1111250">
            <a:lnSpc>
              <a:spcPct val="90000"/>
            </a:lnSpc>
            <a:spcBef>
              <a:spcPct val="0"/>
            </a:spcBef>
            <a:spcAft>
              <a:spcPct val="35000"/>
            </a:spcAft>
          </a:pPr>
          <a:r>
            <a:rPr lang="en-US" sz="2500" kern="1200" dirty="0" smtClean="0"/>
            <a:t>Impossible actions like </a:t>
          </a:r>
          <a:r>
            <a:rPr lang="en-US" sz="2500" kern="1200" smtClean="0"/>
            <a:t>Rescue missions</a:t>
          </a:r>
          <a:endParaRPr lang="en-US" sz="2500" kern="1200" dirty="0"/>
        </a:p>
      </dsp:txBody>
      <dsp:txXfrm>
        <a:off x="1640405" y="606"/>
        <a:ext cx="9027329" cy="1420264"/>
      </dsp:txXfrm>
    </dsp:sp>
    <dsp:sp modelId="{4EFE4C57-CA89-4987-B3F1-A3C7D12D9B5E}">
      <dsp:nvSpPr>
        <dsp:cNvPr id="0" name=""/>
        <dsp:cNvSpPr/>
      </dsp:nvSpPr>
      <dsp:spPr>
        <a:xfrm>
          <a:off x="0" y="1775937"/>
          <a:ext cx="10667735" cy="14202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5DDFBD-600E-4E7A-865A-210C7FFC9AD9}">
      <dsp:nvSpPr>
        <dsp:cNvPr id="0" name=""/>
        <dsp:cNvSpPr/>
      </dsp:nvSpPr>
      <dsp:spPr>
        <a:xfrm>
          <a:off x="429630" y="2095497"/>
          <a:ext cx="781145" cy="7811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41BE8C-6C21-4F95-9112-382D64116B18}">
      <dsp:nvSpPr>
        <dsp:cNvPr id="0" name=""/>
        <dsp:cNvSpPr/>
      </dsp:nvSpPr>
      <dsp:spPr>
        <a:xfrm>
          <a:off x="1640405" y="1775937"/>
          <a:ext cx="9027329" cy="1420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311" tIns="150311" rIns="150311" bIns="150311" numCol="1" spcCol="1270" anchor="ctr" anchorCtr="0">
          <a:noAutofit/>
        </a:bodyPr>
        <a:lstStyle/>
        <a:p>
          <a:pPr lvl="0" algn="l" defTabSz="1111250">
            <a:lnSpc>
              <a:spcPct val="90000"/>
            </a:lnSpc>
            <a:spcBef>
              <a:spcPct val="0"/>
            </a:spcBef>
            <a:spcAft>
              <a:spcPct val="35000"/>
            </a:spcAft>
          </a:pPr>
          <a:r>
            <a:rPr lang="en-IN" sz="2500" kern="1200" smtClean="0"/>
            <a:t>Speed</a:t>
          </a:r>
          <a:endParaRPr lang="en-US" sz="2500" kern="1200" dirty="0"/>
        </a:p>
      </dsp:txBody>
      <dsp:txXfrm>
        <a:off x="1640405" y="1775937"/>
        <a:ext cx="9027329" cy="1420264"/>
      </dsp:txXfrm>
    </dsp:sp>
    <dsp:sp modelId="{5BC70083-7288-4F44-9CC1-47F409248ED8}">
      <dsp:nvSpPr>
        <dsp:cNvPr id="0" name=""/>
        <dsp:cNvSpPr/>
      </dsp:nvSpPr>
      <dsp:spPr>
        <a:xfrm>
          <a:off x="0" y="3551268"/>
          <a:ext cx="10667735" cy="14202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645B70-3595-4837-9FF1-F14F54950E71}">
      <dsp:nvSpPr>
        <dsp:cNvPr id="0" name=""/>
        <dsp:cNvSpPr/>
      </dsp:nvSpPr>
      <dsp:spPr>
        <a:xfrm>
          <a:off x="429630" y="3870827"/>
          <a:ext cx="781145" cy="7811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70FC7D-D12C-4334-B11A-910B4D278ADC}">
      <dsp:nvSpPr>
        <dsp:cNvPr id="0" name=""/>
        <dsp:cNvSpPr/>
      </dsp:nvSpPr>
      <dsp:spPr>
        <a:xfrm>
          <a:off x="1640405" y="3551268"/>
          <a:ext cx="9027329" cy="1420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311" tIns="150311" rIns="150311" bIns="150311" numCol="1" spcCol="1270" anchor="ctr" anchorCtr="0">
          <a:noAutofit/>
        </a:bodyPr>
        <a:lstStyle/>
        <a:p>
          <a:pPr lvl="0" algn="l" defTabSz="1111250">
            <a:lnSpc>
              <a:spcPct val="90000"/>
            </a:lnSpc>
            <a:spcBef>
              <a:spcPct val="0"/>
            </a:spcBef>
            <a:spcAft>
              <a:spcPct val="35000"/>
            </a:spcAft>
          </a:pPr>
          <a:r>
            <a:rPr lang="en-IN" sz="2500" kern="1200" dirty="0" smtClean="0"/>
            <a:t>Accuracy – Consistent and Known level. </a:t>
          </a:r>
          <a:endParaRPr lang="en-US" sz="2500" kern="1200" dirty="0"/>
        </a:p>
      </dsp:txBody>
      <dsp:txXfrm>
        <a:off x="1640405" y="3551268"/>
        <a:ext cx="9027329" cy="14202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D0BB7E-FA17-4876-96BF-9D1FE3AD09DD}">
      <dsp:nvSpPr>
        <dsp:cNvPr id="0" name=""/>
        <dsp:cNvSpPr/>
      </dsp:nvSpPr>
      <dsp:spPr>
        <a:xfrm>
          <a:off x="0" y="707092"/>
          <a:ext cx="10515600" cy="130540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FDA691-DD0D-4A99-9584-7BA1FD34574E}">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149CEF-DFBD-47BE-984C-BF0F9B5307E1}">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lvl="0" algn="l" defTabSz="1111250">
            <a:lnSpc>
              <a:spcPct val="90000"/>
            </a:lnSpc>
            <a:spcBef>
              <a:spcPct val="0"/>
            </a:spcBef>
            <a:spcAft>
              <a:spcPct val="35000"/>
            </a:spcAft>
          </a:pPr>
          <a:r>
            <a:rPr lang="en-US" sz="2500" kern="1200" dirty="0" smtClean="0"/>
            <a:t>A program that looks for patterns in existing data.</a:t>
          </a:r>
          <a:endParaRPr lang="en-US" sz="2500" kern="1200" dirty="0"/>
        </a:p>
      </dsp:txBody>
      <dsp:txXfrm>
        <a:off x="1507738" y="707092"/>
        <a:ext cx="9007861" cy="1305401"/>
      </dsp:txXfrm>
    </dsp:sp>
    <dsp:sp modelId="{5AEE3D13-3AE2-4518-91CF-86D2EA6C4A63}">
      <dsp:nvSpPr>
        <dsp:cNvPr id="0" name=""/>
        <dsp:cNvSpPr/>
      </dsp:nvSpPr>
      <dsp:spPr>
        <a:xfrm>
          <a:off x="0" y="2338844"/>
          <a:ext cx="10515600" cy="130540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16EE66-9F53-4DAD-A199-A4666D9F2038}">
      <dsp:nvSpPr>
        <dsp:cNvPr id="0" name=""/>
        <dsp:cNvSpPr/>
      </dsp:nvSpPr>
      <dsp:spPr>
        <a:xfrm>
          <a:off x="394883" y="2632559"/>
          <a:ext cx="717970" cy="717970"/>
        </a:xfrm>
        <a:prstGeom prst="rect">
          <a:avLst/>
        </a:prstGeom>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00798E-1DDE-4B63-8DAD-222B489E02E9}">
      <dsp:nvSpPr>
        <dsp:cNvPr id="0" name=""/>
        <dsp:cNvSpPr/>
      </dsp:nvSpPr>
      <dsp:spPr>
        <a:xfrm>
          <a:off x="1507738" y="2338844"/>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lvl="0" algn="l" defTabSz="1111250">
            <a:lnSpc>
              <a:spcPct val="90000"/>
            </a:lnSpc>
            <a:spcBef>
              <a:spcPct val="0"/>
            </a:spcBef>
            <a:spcAft>
              <a:spcPct val="35000"/>
            </a:spcAft>
          </a:pPr>
          <a:r>
            <a:rPr lang="en-US" sz="2500" kern="1200"/>
            <a:t>Recognize those pattern in new Data</a:t>
          </a:r>
        </a:p>
      </dsp:txBody>
      <dsp:txXfrm>
        <a:off x="1507738" y="2338844"/>
        <a:ext cx="9007861" cy="130540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911004-E126-4AF5-A0A3-8F1D9C22A277}">
      <dsp:nvSpPr>
        <dsp:cNvPr id="0" name=""/>
        <dsp:cNvSpPr/>
      </dsp:nvSpPr>
      <dsp:spPr>
        <a:xfrm>
          <a:off x="1747800" y="6085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4B2671-9C91-4B50-B8E4-A6346E026364}">
      <dsp:nvSpPr>
        <dsp:cNvPr id="0" name=""/>
        <dsp:cNvSpPr/>
      </dsp:nvSpPr>
      <dsp:spPr>
        <a:xfrm>
          <a:off x="559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600200">
            <a:lnSpc>
              <a:spcPct val="90000"/>
            </a:lnSpc>
            <a:spcBef>
              <a:spcPct val="0"/>
            </a:spcBef>
            <a:spcAft>
              <a:spcPct val="35000"/>
            </a:spcAft>
          </a:pPr>
          <a:r>
            <a:rPr lang="en-IN" sz="3600" kern="1200">
              <a:latin typeface="Calibri"/>
              <a:ea typeface="Calibri"/>
              <a:cs typeface="Calibri"/>
              <a:sym typeface="Calibri"/>
            </a:rPr>
            <a:t>Predicting future</a:t>
          </a:r>
          <a:endParaRPr lang="en-US" sz="3600" kern="1200"/>
        </a:p>
      </dsp:txBody>
      <dsp:txXfrm>
        <a:off x="559800" y="3022743"/>
        <a:ext cx="4320000" cy="720000"/>
      </dsp:txXfrm>
    </dsp:sp>
    <dsp:sp modelId="{2B347A7E-5A5D-4813-88E4-A208B2624066}">
      <dsp:nvSpPr>
        <dsp:cNvPr id="0" name=""/>
        <dsp:cNvSpPr/>
      </dsp:nvSpPr>
      <dsp:spPr>
        <a:xfrm>
          <a:off x="6823800" y="6085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1696E5-F8B9-4CE1-B162-DC585ABC0F69}">
      <dsp:nvSpPr>
        <dsp:cNvPr id="0" name=""/>
        <dsp:cNvSpPr/>
      </dsp:nvSpPr>
      <dsp:spPr>
        <a:xfrm>
          <a:off x="5635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600200">
            <a:lnSpc>
              <a:spcPct val="90000"/>
            </a:lnSpc>
            <a:spcBef>
              <a:spcPct val="0"/>
            </a:spcBef>
            <a:spcAft>
              <a:spcPct val="35000"/>
            </a:spcAft>
          </a:pPr>
          <a:r>
            <a:rPr lang="en-IN" sz="3600" kern="1200">
              <a:latin typeface="Calibri"/>
              <a:ea typeface="Calibri"/>
              <a:cs typeface="Calibri"/>
              <a:sym typeface="Calibri"/>
            </a:rPr>
            <a:t>Organizing or Grouping</a:t>
          </a:r>
        </a:p>
      </dsp:txBody>
      <dsp:txXfrm>
        <a:off x="5635800" y="3022743"/>
        <a:ext cx="43200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BBDEF7-6336-438A-824B-34AABB3CFDB8}">
      <dsp:nvSpPr>
        <dsp:cNvPr id="0" name=""/>
        <dsp:cNvSpPr/>
      </dsp:nvSpPr>
      <dsp:spPr>
        <a:xfrm>
          <a:off x="0" y="3400"/>
          <a:ext cx="10515600" cy="724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A03C42-50E6-4C5F-BCCB-E48CA07799C2}">
      <dsp:nvSpPr>
        <dsp:cNvPr id="0" name=""/>
        <dsp:cNvSpPr/>
      </dsp:nvSpPr>
      <dsp:spPr>
        <a:xfrm>
          <a:off x="219097" y="166365"/>
          <a:ext cx="398359" cy="398359"/>
        </a:xfrm>
        <a:prstGeom prst="rect">
          <a:avLst/>
        </a:prstGeom>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7E9E34-8B68-455B-9A8E-5DA3798FC052}">
      <dsp:nvSpPr>
        <dsp:cNvPr id="0" name=""/>
        <dsp:cNvSpPr/>
      </dsp:nvSpPr>
      <dsp:spPr>
        <a:xfrm>
          <a:off x="836555" y="3400"/>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lvl="0" algn="l" defTabSz="711200">
            <a:lnSpc>
              <a:spcPct val="100000"/>
            </a:lnSpc>
            <a:spcBef>
              <a:spcPct val="0"/>
            </a:spcBef>
            <a:spcAft>
              <a:spcPct val="35000"/>
            </a:spcAft>
          </a:pPr>
          <a:r>
            <a:rPr lang="en-US" sz="1600" kern="1200" dirty="0"/>
            <a:t>Which raw data to use? </a:t>
          </a:r>
          <a:br>
            <a:rPr lang="en-US" sz="1600" kern="1200" dirty="0"/>
          </a:br>
          <a:r>
            <a:rPr lang="en-US" sz="1600" i="1" kern="1200" dirty="0"/>
            <a:t>- Almost all.</a:t>
          </a:r>
          <a:endParaRPr lang="en-US" sz="1600" kern="1200" dirty="0"/>
        </a:p>
      </dsp:txBody>
      <dsp:txXfrm>
        <a:off x="836555" y="3400"/>
        <a:ext cx="9679044" cy="724290"/>
      </dsp:txXfrm>
    </dsp:sp>
    <dsp:sp modelId="{810E565C-23A1-447A-B8A1-48BBC3CA704D}">
      <dsp:nvSpPr>
        <dsp:cNvPr id="0" name=""/>
        <dsp:cNvSpPr/>
      </dsp:nvSpPr>
      <dsp:spPr>
        <a:xfrm>
          <a:off x="0" y="908763"/>
          <a:ext cx="10515600" cy="724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186C76-79BA-4DDF-8ECF-815B8349B371}">
      <dsp:nvSpPr>
        <dsp:cNvPr id="0" name=""/>
        <dsp:cNvSpPr/>
      </dsp:nvSpPr>
      <dsp:spPr>
        <a:xfrm>
          <a:off x="219097" y="1071728"/>
          <a:ext cx="398359" cy="398359"/>
        </a:xfrm>
        <a:prstGeom prst="rect">
          <a:avLst/>
        </a:prstGeom>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D781DA-F9CB-4033-B8C3-39214743EEAB}">
      <dsp:nvSpPr>
        <dsp:cNvPr id="0" name=""/>
        <dsp:cNvSpPr/>
      </dsp:nvSpPr>
      <dsp:spPr>
        <a:xfrm>
          <a:off x="836555" y="908763"/>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lvl="0" algn="l" defTabSz="711200">
            <a:lnSpc>
              <a:spcPct val="100000"/>
            </a:lnSpc>
            <a:spcBef>
              <a:spcPct val="0"/>
            </a:spcBef>
            <a:spcAft>
              <a:spcPct val="35000"/>
            </a:spcAft>
          </a:pPr>
          <a:r>
            <a:rPr lang="en-US" sz="1600" kern="1200" dirty="0"/>
            <a:t>What kind of environment should I setup? </a:t>
          </a:r>
          <a:br>
            <a:rPr lang="en-US" sz="1600" kern="1200" dirty="0"/>
          </a:br>
          <a:r>
            <a:rPr lang="en-US" sz="1600" i="1" kern="1200" dirty="0"/>
            <a:t>– More of Big Data Admin.</a:t>
          </a:r>
          <a:endParaRPr lang="en-US" sz="1600" kern="1200" dirty="0"/>
        </a:p>
      </dsp:txBody>
      <dsp:txXfrm>
        <a:off x="836555" y="908763"/>
        <a:ext cx="9679044" cy="724290"/>
      </dsp:txXfrm>
    </dsp:sp>
    <dsp:sp modelId="{8FC65EC5-78B3-4AD4-A30B-54E747338F32}">
      <dsp:nvSpPr>
        <dsp:cNvPr id="0" name=""/>
        <dsp:cNvSpPr/>
      </dsp:nvSpPr>
      <dsp:spPr>
        <a:xfrm>
          <a:off x="0" y="1814126"/>
          <a:ext cx="10515600" cy="724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31D35F-7B36-4B57-834C-03F5C5C548AC}">
      <dsp:nvSpPr>
        <dsp:cNvPr id="0" name=""/>
        <dsp:cNvSpPr/>
      </dsp:nvSpPr>
      <dsp:spPr>
        <a:xfrm>
          <a:off x="219097" y="1977092"/>
          <a:ext cx="398359" cy="398359"/>
        </a:xfrm>
        <a:prstGeom prst="rect">
          <a:avLst/>
        </a:prstGeom>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D29BD0-CCD9-406B-BABC-6F0FD16DB671}">
      <dsp:nvSpPr>
        <dsp:cNvPr id="0" name=""/>
        <dsp:cNvSpPr/>
      </dsp:nvSpPr>
      <dsp:spPr>
        <a:xfrm>
          <a:off x="836555" y="1814126"/>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lvl="0" algn="l" defTabSz="711200">
            <a:lnSpc>
              <a:spcPct val="100000"/>
            </a:lnSpc>
            <a:spcBef>
              <a:spcPct val="0"/>
            </a:spcBef>
            <a:spcAft>
              <a:spcPct val="35000"/>
            </a:spcAft>
          </a:pPr>
          <a:r>
            <a:rPr lang="en-US" sz="1600" kern="1200" dirty="0"/>
            <a:t>How raw data be processed to create prepared data? </a:t>
          </a:r>
          <a:br>
            <a:rPr lang="en-US" sz="1600" kern="1200" dirty="0"/>
          </a:br>
          <a:r>
            <a:rPr lang="en-US" sz="1600" i="1" kern="1200" dirty="0"/>
            <a:t>– More of Big Data Developer.</a:t>
          </a:r>
          <a:endParaRPr lang="en-US" sz="1600" kern="1200" dirty="0"/>
        </a:p>
      </dsp:txBody>
      <dsp:txXfrm>
        <a:off x="836555" y="1814126"/>
        <a:ext cx="9679044" cy="724290"/>
      </dsp:txXfrm>
    </dsp:sp>
    <dsp:sp modelId="{812FA210-7205-4DA5-9AD4-AC47ADE7FCE8}">
      <dsp:nvSpPr>
        <dsp:cNvPr id="0" name=""/>
        <dsp:cNvSpPr/>
      </dsp:nvSpPr>
      <dsp:spPr>
        <a:xfrm>
          <a:off x="0" y="2719489"/>
          <a:ext cx="10515600" cy="724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A388DD-73BD-4006-AFDF-328D347ED468}">
      <dsp:nvSpPr>
        <dsp:cNvPr id="0" name=""/>
        <dsp:cNvSpPr/>
      </dsp:nvSpPr>
      <dsp:spPr>
        <a:xfrm>
          <a:off x="219097" y="2882455"/>
          <a:ext cx="398359" cy="398359"/>
        </a:xfrm>
        <a:prstGeom prst="rect">
          <a:avLst/>
        </a:prstGeom>
        <a:blipFill>
          <a:blip xmlns:r="http://schemas.openxmlformats.org/officeDocument/2006/relationships" r:embed="rId7" cstate="hq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FAD5CB-28E6-4490-80B4-EB3BD769C59C}">
      <dsp:nvSpPr>
        <dsp:cNvPr id="0" name=""/>
        <dsp:cNvSpPr/>
      </dsp:nvSpPr>
      <dsp:spPr>
        <a:xfrm>
          <a:off x="836555" y="2719489"/>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lvl="0" algn="l" defTabSz="711200">
            <a:lnSpc>
              <a:spcPct val="100000"/>
            </a:lnSpc>
            <a:spcBef>
              <a:spcPct val="0"/>
            </a:spcBef>
            <a:spcAft>
              <a:spcPct val="35000"/>
            </a:spcAft>
          </a:pPr>
          <a:r>
            <a:rPr lang="en-US" sz="1600" kern="1200" dirty="0"/>
            <a:t>Identify Combinations of prepared data and machine learning algorithms should you use to create the best model? </a:t>
          </a:r>
          <a:br>
            <a:rPr lang="en-US" sz="1600" kern="1200" dirty="0"/>
          </a:br>
          <a:r>
            <a:rPr lang="en-US" sz="1600" i="1" kern="1200" dirty="0"/>
            <a:t>– More of Data Scientist.</a:t>
          </a:r>
          <a:endParaRPr lang="en-US" sz="1600" kern="1200" dirty="0"/>
        </a:p>
      </dsp:txBody>
      <dsp:txXfrm>
        <a:off x="836555" y="2719489"/>
        <a:ext cx="9679044" cy="724290"/>
      </dsp:txXfrm>
    </dsp:sp>
    <dsp:sp modelId="{0D157D73-95C5-4903-BDCB-57204E90F29A}">
      <dsp:nvSpPr>
        <dsp:cNvPr id="0" name=""/>
        <dsp:cNvSpPr/>
      </dsp:nvSpPr>
      <dsp:spPr>
        <a:xfrm>
          <a:off x="0" y="3624853"/>
          <a:ext cx="10515600" cy="724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4E71B2-D9F2-4B2C-A295-59D539284CE9}">
      <dsp:nvSpPr>
        <dsp:cNvPr id="0" name=""/>
        <dsp:cNvSpPr/>
      </dsp:nvSpPr>
      <dsp:spPr>
        <a:xfrm>
          <a:off x="219097" y="3787818"/>
          <a:ext cx="398359" cy="398359"/>
        </a:xfrm>
        <a:prstGeom prst="rect">
          <a:avLst/>
        </a:prstGeom>
        <a:blipFill>
          <a:blip xmlns:r="http://schemas.openxmlformats.org/officeDocument/2006/relationships" r:embed="rId9" cstate="hq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447071-2725-4802-8176-42D250453A5C}">
      <dsp:nvSpPr>
        <dsp:cNvPr id="0" name=""/>
        <dsp:cNvSpPr/>
      </dsp:nvSpPr>
      <dsp:spPr>
        <a:xfrm>
          <a:off x="836555" y="3624853"/>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lvl="0" algn="l" defTabSz="711200">
            <a:lnSpc>
              <a:spcPct val="100000"/>
            </a:lnSpc>
            <a:spcBef>
              <a:spcPct val="0"/>
            </a:spcBef>
            <a:spcAft>
              <a:spcPct val="35000"/>
            </a:spcAft>
          </a:pPr>
          <a:r>
            <a:rPr lang="en-US" sz="1600" kern="1200" dirty="0"/>
            <a:t>All these analysis as dashboard / report for decision making. </a:t>
          </a:r>
          <a:br>
            <a:rPr lang="en-US" sz="1600" kern="1200" dirty="0"/>
          </a:br>
          <a:r>
            <a:rPr lang="en-US" sz="1600" i="1" kern="1200" dirty="0"/>
            <a:t>– More of BI specialist.</a:t>
          </a:r>
          <a:endParaRPr lang="en-US" sz="1600" kern="1200" dirty="0"/>
        </a:p>
      </dsp:txBody>
      <dsp:txXfrm>
        <a:off x="836555" y="3624853"/>
        <a:ext cx="9679044" cy="72429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A6BCFD-0EC8-44BF-9577-DC1259C4F761}">
      <dsp:nvSpPr>
        <dsp:cNvPr id="0" name=""/>
        <dsp:cNvSpPr/>
      </dsp:nvSpPr>
      <dsp:spPr>
        <a:xfrm>
          <a:off x="0" y="1806"/>
          <a:ext cx="10515600" cy="91556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86940F-7E1A-4351-BFF9-42ECBE82898F}">
      <dsp:nvSpPr>
        <dsp:cNvPr id="0" name=""/>
        <dsp:cNvSpPr/>
      </dsp:nvSpPr>
      <dsp:spPr>
        <a:xfrm>
          <a:off x="276958" y="207808"/>
          <a:ext cx="503560" cy="503560"/>
        </a:xfrm>
        <a:prstGeom prst="rect">
          <a:avLst/>
        </a:prstGeom>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E2057A-C128-4070-9D93-66E95BB1CB6D}">
      <dsp:nvSpPr>
        <dsp:cNvPr id="0" name=""/>
        <dsp:cNvSpPr/>
      </dsp:nvSpPr>
      <dsp:spPr>
        <a:xfrm>
          <a:off x="1057476" y="1806"/>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lvl="0" algn="l" defTabSz="977900">
            <a:lnSpc>
              <a:spcPct val="100000"/>
            </a:lnSpc>
            <a:spcBef>
              <a:spcPct val="0"/>
            </a:spcBef>
            <a:spcAft>
              <a:spcPct val="35000"/>
            </a:spcAft>
          </a:pPr>
          <a:r>
            <a:rPr lang="en-US" sz="2200" kern="1200"/>
            <a:t>Bots in PUBG mobile play games.</a:t>
          </a:r>
        </a:p>
      </dsp:txBody>
      <dsp:txXfrm>
        <a:off x="1057476" y="1806"/>
        <a:ext cx="9458123" cy="915564"/>
      </dsp:txXfrm>
    </dsp:sp>
    <dsp:sp modelId="{750C380E-72C2-4483-9196-D3B87E1FE8CC}">
      <dsp:nvSpPr>
        <dsp:cNvPr id="0" name=""/>
        <dsp:cNvSpPr/>
      </dsp:nvSpPr>
      <dsp:spPr>
        <a:xfrm>
          <a:off x="0" y="1146262"/>
          <a:ext cx="10515600" cy="91556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DBC8CB-76BE-406C-825F-BE12BC2ADEAF}">
      <dsp:nvSpPr>
        <dsp:cNvPr id="0" name=""/>
        <dsp:cNvSpPr/>
      </dsp:nvSpPr>
      <dsp:spPr>
        <a:xfrm>
          <a:off x="276958" y="1352264"/>
          <a:ext cx="503560" cy="503560"/>
        </a:xfrm>
        <a:prstGeom prst="rect">
          <a:avLst/>
        </a:prstGeom>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EA1B50-2335-4E4D-8268-6CF01A771FB6}">
      <dsp:nvSpPr>
        <dsp:cNvPr id="0" name=""/>
        <dsp:cNvSpPr/>
      </dsp:nvSpPr>
      <dsp:spPr>
        <a:xfrm>
          <a:off x="1057476" y="1146262"/>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lvl="0" algn="l" defTabSz="977900">
            <a:lnSpc>
              <a:spcPct val="100000"/>
            </a:lnSpc>
            <a:spcBef>
              <a:spcPct val="0"/>
            </a:spcBef>
            <a:spcAft>
              <a:spcPct val="35000"/>
            </a:spcAft>
          </a:pPr>
          <a:r>
            <a:rPr lang="en-US" sz="2200" kern="1200"/>
            <a:t>Prediction of routes in Google Maps.</a:t>
          </a:r>
        </a:p>
      </dsp:txBody>
      <dsp:txXfrm>
        <a:off x="1057476" y="1146262"/>
        <a:ext cx="9458123" cy="915564"/>
      </dsp:txXfrm>
    </dsp:sp>
    <dsp:sp modelId="{27168B86-AFCA-4FF5-9D8F-E3CBAACDD1C5}">
      <dsp:nvSpPr>
        <dsp:cNvPr id="0" name=""/>
        <dsp:cNvSpPr/>
      </dsp:nvSpPr>
      <dsp:spPr>
        <a:xfrm>
          <a:off x="0" y="2290717"/>
          <a:ext cx="10515600" cy="91556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CD0EDD-2D1B-453B-87AB-4DB26C41D664}">
      <dsp:nvSpPr>
        <dsp:cNvPr id="0" name=""/>
        <dsp:cNvSpPr/>
      </dsp:nvSpPr>
      <dsp:spPr>
        <a:xfrm>
          <a:off x="276958" y="2496719"/>
          <a:ext cx="503560" cy="503560"/>
        </a:xfrm>
        <a:prstGeom prst="rect">
          <a:avLst/>
        </a:prstGeom>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0C9ACE-D6A8-4A1D-AC3B-EAEC60CDED71}">
      <dsp:nvSpPr>
        <dsp:cNvPr id="0" name=""/>
        <dsp:cNvSpPr/>
      </dsp:nvSpPr>
      <dsp:spPr>
        <a:xfrm>
          <a:off x="1057476" y="2290717"/>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lvl="0" algn="l" defTabSz="977900">
            <a:lnSpc>
              <a:spcPct val="100000"/>
            </a:lnSpc>
            <a:spcBef>
              <a:spcPct val="0"/>
            </a:spcBef>
            <a:spcAft>
              <a:spcPct val="35000"/>
            </a:spcAft>
          </a:pPr>
          <a:r>
            <a:rPr lang="en-IN" sz="2200" kern="1200"/>
            <a:t>Credit risk assessment.</a:t>
          </a:r>
          <a:endParaRPr lang="en-US" sz="2200" kern="1200"/>
        </a:p>
      </dsp:txBody>
      <dsp:txXfrm>
        <a:off x="1057476" y="2290717"/>
        <a:ext cx="9458123" cy="915564"/>
      </dsp:txXfrm>
    </dsp:sp>
    <dsp:sp modelId="{082622C4-0A8D-42AE-9EC7-D1E32F1CF359}">
      <dsp:nvSpPr>
        <dsp:cNvPr id="0" name=""/>
        <dsp:cNvSpPr/>
      </dsp:nvSpPr>
      <dsp:spPr>
        <a:xfrm>
          <a:off x="0" y="3435173"/>
          <a:ext cx="10515600" cy="91556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B8FEDC-577F-4B54-BC20-93D6D9284D6F}">
      <dsp:nvSpPr>
        <dsp:cNvPr id="0" name=""/>
        <dsp:cNvSpPr/>
      </dsp:nvSpPr>
      <dsp:spPr>
        <a:xfrm>
          <a:off x="276958" y="3641175"/>
          <a:ext cx="503560" cy="503560"/>
        </a:xfrm>
        <a:prstGeom prst="rect">
          <a:avLst/>
        </a:prstGeom>
        <a:blipFill>
          <a:blip xmlns:r="http://schemas.openxmlformats.org/officeDocument/2006/relationships" r:embed="rId7" cstate="hq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E7405F-3616-46AF-9F5A-17F0502F26F3}">
      <dsp:nvSpPr>
        <dsp:cNvPr id="0" name=""/>
        <dsp:cNvSpPr/>
      </dsp:nvSpPr>
      <dsp:spPr>
        <a:xfrm>
          <a:off x="1057476" y="3435173"/>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lvl="0" algn="l" defTabSz="977900">
            <a:lnSpc>
              <a:spcPct val="100000"/>
            </a:lnSpc>
            <a:spcBef>
              <a:spcPct val="0"/>
            </a:spcBef>
            <a:spcAft>
              <a:spcPct val="35000"/>
            </a:spcAft>
          </a:pPr>
          <a:r>
            <a:rPr lang="en-US" sz="2200" kern="1200"/>
            <a:t>AI-powered cameras in Android phones especially portrait mode detecting depth.</a:t>
          </a:r>
        </a:p>
      </dsp:txBody>
      <dsp:txXfrm>
        <a:off x="1057476" y="3435173"/>
        <a:ext cx="9458123" cy="91556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1A4F46-61AC-466A-BDDE-E96E48D06708}">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519195-B605-44DB-9C18-DDB6D2F13AA0}">
      <dsp:nvSpPr>
        <dsp:cNvPr id="0" name=""/>
        <dsp:cNvSpPr/>
      </dsp:nvSpPr>
      <dsp:spPr>
        <a:xfrm>
          <a:off x="508544" y="378974"/>
          <a:ext cx="924626" cy="924626"/>
        </a:xfrm>
        <a:prstGeom prst="rect">
          <a:avLst/>
        </a:prstGeom>
        <a:solidFill>
          <a:schemeClr val="accent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A1FF6D-8D80-43BB-8D7F-C74C6125139D}">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lvl="0" algn="l" defTabSz="1111250">
            <a:lnSpc>
              <a:spcPct val="100000"/>
            </a:lnSpc>
            <a:spcBef>
              <a:spcPct val="0"/>
            </a:spcBef>
            <a:spcAft>
              <a:spcPct val="35000"/>
            </a:spcAft>
          </a:pPr>
          <a:r>
            <a:rPr lang="en-IN" sz="2500" kern="1200" dirty="0"/>
            <a:t>Microsoft Azure Cognitive services</a:t>
          </a:r>
          <a:endParaRPr lang="en-US" sz="2500" kern="1200" dirty="0"/>
        </a:p>
      </dsp:txBody>
      <dsp:txXfrm>
        <a:off x="1941716" y="718"/>
        <a:ext cx="4571887" cy="1681139"/>
      </dsp:txXfrm>
    </dsp:sp>
    <dsp:sp modelId="{C1894326-B3B9-4974-8EF7-F3E84AEAD517}">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A62831-3EE0-40E1-860D-E9061748B268}">
      <dsp:nvSpPr>
        <dsp:cNvPr id="0" name=""/>
        <dsp:cNvSpPr/>
      </dsp:nvSpPr>
      <dsp:spPr>
        <a:xfrm>
          <a:off x="508544" y="2480399"/>
          <a:ext cx="924626" cy="924626"/>
        </a:xfrm>
        <a:prstGeom prst="rect">
          <a:avLst/>
        </a:prstGeom>
        <a:solidFill>
          <a:schemeClr val="accent3">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14A47A-9F00-458D-B792-51FF0723A971}">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lvl="0" algn="l" defTabSz="1111250">
            <a:lnSpc>
              <a:spcPct val="100000"/>
            </a:lnSpc>
            <a:spcBef>
              <a:spcPct val="0"/>
            </a:spcBef>
            <a:spcAft>
              <a:spcPct val="35000"/>
            </a:spcAft>
          </a:pPr>
          <a:r>
            <a:rPr lang="en-IN" sz="2500" kern="1200" dirty="0" err="1"/>
            <a:t>ML.Net</a:t>
          </a:r>
          <a:endParaRPr lang="en-US" sz="2500" kern="1200" dirty="0"/>
        </a:p>
      </dsp:txBody>
      <dsp:txXfrm>
        <a:off x="1941716" y="2102143"/>
        <a:ext cx="4571887" cy="1681139"/>
      </dsp:txXfrm>
    </dsp:sp>
    <dsp:sp modelId="{17816D22-42C2-478E-8B0A-127873AC77BB}">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FCF103-FB1B-4372-B27D-D18350694BBA}">
      <dsp:nvSpPr>
        <dsp:cNvPr id="0" name=""/>
        <dsp:cNvSpPr/>
      </dsp:nvSpPr>
      <dsp:spPr>
        <a:xfrm>
          <a:off x="508544" y="4581824"/>
          <a:ext cx="924626" cy="924626"/>
        </a:xfrm>
        <a:prstGeom prst="rect">
          <a:avLst/>
        </a:prstGeom>
        <a:solidFill>
          <a:schemeClr val="accent4">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110904-4356-4A2D-B59A-58593E104ED3}">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lvl="0" algn="l" defTabSz="1111250">
            <a:lnSpc>
              <a:spcPct val="100000"/>
            </a:lnSpc>
            <a:spcBef>
              <a:spcPct val="0"/>
            </a:spcBef>
            <a:spcAft>
              <a:spcPct val="35000"/>
            </a:spcAft>
          </a:pPr>
          <a:r>
            <a:rPr lang="en-US" sz="2500" kern="1200" dirty="0"/>
            <a:t>Learning programming languages in Tamil - </a:t>
          </a:r>
          <a:r>
            <a:rPr lang="en-US" sz="2500" kern="1200" dirty="0">
              <a:hlinkClick xmlns:r="http://schemas.openxmlformats.org/officeDocument/2006/relationships" r:id="rId1"/>
            </a:rPr>
            <a:t>Python</a:t>
          </a:r>
          <a:endParaRPr lang="en-US" sz="2500" kern="1200" dirty="0"/>
        </a:p>
      </dsp:txBody>
      <dsp:txXfrm>
        <a:off x="1941716" y="4203567"/>
        <a:ext cx="4571887" cy="168113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7A37F-DECD-49DA-A212-675229643A9D}" type="datetimeFigureOut">
              <a:rPr lang="en-IN" smtClean="0"/>
              <a:t>28-02-2021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99D9CC-4768-4630-9158-F730469C181D}" type="slidenum">
              <a:rPr lang="en-IN" smtClean="0"/>
              <a:t>‹#›</a:t>
            </a:fld>
            <a:endParaRPr lang="en-IN"/>
          </a:p>
        </p:txBody>
      </p:sp>
    </p:spTree>
    <p:extLst>
      <p:ext uri="{BB962C8B-B14F-4D97-AF65-F5344CB8AC3E}">
        <p14:creationId xmlns:p14="http://schemas.microsoft.com/office/powerpoint/2010/main" val="3808561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Let me ask a simple question. </a:t>
            </a:r>
            <a:r>
              <a:rPr lang="en-US" sz="1200" dirty="0"/>
              <a:t>For what </a:t>
            </a:r>
            <a:r>
              <a:rPr lang="en-US" sz="1600" b="1" dirty="0"/>
              <a:t>basic skill</a:t>
            </a:r>
            <a:r>
              <a:rPr lang="en-US" sz="1200" dirty="0"/>
              <a:t>, different people get different salary?</a:t>
            </a:r>
            <a:r>
              <a:rPr lang="en-IN" dirty="0"/>
              <a:t> Perhaps that is the same basic thing which all the ML or AI projects are solving and make our life easier. </a:t>
            </a:r>
          </a:p>
        </p:txBody>
      </p:sp>
      <p:sp>
        <p:nvSpPr>
          <p:cNvPr id="4" name="Slide Number Placeholder 3"/>
          <p:cNvSpPr>
            <a:spLocks noGrp="1"/>
          </p:cNvSpPr>
          <p:nvPr>
            <p:ph type="sldNum" sz="quarter" idx="5"/>
          </p:nvPr>
        </p:nvSpPr>
        <p:spPr/>
        <p:txBody>
          <a:bodyPr/>
          <a:lstStyle/>
          <a:p>
            <a:fld id="{6CA4753F-1BC7-44B1-AE2C-11D8B03F4906}" type="slidenum">
              <a:rPr lang="en-IN" smtClean="0"/>
              <a:t>4</a:t>
            </a:fld>
            <a:endParaRPr lang="en-IN"/>
          </a:p>
        </p:txBody>
      </p:sp>
    </p:spTree>
    <p:extLst>
      <p:ext uri="{BB962C8B-B14F-4D97-AF65-F5344CB8AC3E}">
        <p14:creationId xmlns:p14="http://schemas.microsoft.com/office/powerpoint/2010/main" val="4293447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Played HUMAN vs COMPUTER chess game? We Human will be efficient at times and not some times. But the opponent Computer </a:t>
            </a:r>
            <a:r>
              <a:rPr lang="en-IN" dirty="0" smtClean="0"/>
              <a:t>wont</a:t>
            </a:r>
            <a:r>
              <a:rPr lang="en-IN" baseline="0" dirty="0" smtClean="0"/>
              <a:t> get tied</a:t>
            </a:r>
            <a:r>
              <a:rPr lang="en-IN" dirty="0" smtClean="0"/>
              <a:t> </a:t>
            </a:r>
            <a:r>
              <a:rPr lang="en-IN" dirty="0"/>
              <a:t>any number of times you play.</a:t>
            </a:r>
          </a:p>
        </p:txBody>
      </p:sp>
      <p:sp>
        <p:nvSpPr>
          <p:cNvPr id="4" name="Slide Number Placeholder 3"/>
          <p:cNvSpPr>
            <a:spLocks noGrp="1"/>
          </p:cNvSpPr>
          <p:nvPr>
            <p:ph type="sldNum" sz="quarter" idx="5"/>
          </p:nvPr>
        </p:nvSpPr>
        <p:spPr/>
        <p:txBody>
          <a:bodyPr/>
          <a:lstStyle/>
          <a:p>
            <a:fld id="{7299D9CC-4768-4630-9158-F730469C181D}" type="slidenum">
              <a:rPr lang="en-IN" smtClean="0"/>
              <a:t>21</a:t>
            </a:fld>
            <a:endParaRPr lang="en-IN"/>
          </a:p>
        </p:txBody>
      </p:sp>
    </p:spTree>
    <p:extLst>
      <p:ext uri="{BB962C8B-B14F-4D97-AF65-F5344CB8AC3E}">
        <p14:creationId xmlns:p14="http://schemas.microsoft.com/office/powerpoint/2010/main" val="19695964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IN" dirty="0"/>
              <a:t>DECISION MAKING</a:t>
            </a:r>
          </a:p>
        </p:txBody>
      </p:sp>
      <p:sp>
        <p:nvSpPr>
          <p:cNvPr id="4" name="Slide Number Placeholder 3"/>
          <p:cNvSpPr>
            <a:spLocks noGrp="1"/>
          </p:cNvSpPr>
          <p:nvPr>
            <p:ph type="sldNum" sz="quarter" idx="5"/>
          </p:nvPr>
        </p:nvSpPr>
        <p:spPr/>
        <p:txBody>
          <a:bodyPr/>
          <a:lstStyle/>
          <a:p>
            <a:fld id="{7299D9CC-4768-4630-9158-F730469C181D}" type="slidenum">
              <a:rPr lang="en-IN" smtClean="0"/>
              <a:t>22</a:t>
            </a:fld>
            <a:endParaRPr lang="en-IN"/>
          </a:p>
        </p:txBody>
      </p:sp>
    </p:spTree>
    <p:extLst>
      <p:ext uri="{BB962C8B-B14F-4D97-AF65-F5344CB8AC3E}">
        <p14:creationId xmlns:p14="http://schemas.microsoft.com/office/powerpoint/2010/main" val="3882523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42" name="Shape 142"/>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IN" sz="1200">
                <a:solidFill>
                  <a:schemeClr val="dk1"/>
                </a:solidFill>
                <a:latin typeface="Calibri"/>
                <a:ea typeface="Calibri"/>
                <a:cs typeface="Calibri"/>
                <a:sym typeface="Calibri"/>
              </a:rPr>
              <a:t>27</a:t>
            </a:fld>
            <a:endParaRPr lang="en-IN"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72536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3" name="Shape 173"/>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p:txBody>
      </p:sp>
      <p:sp>
        <p:nvSpPr>
          <p:cNvPr id="174" name="Shape 174"/>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IN" sz="1200">
                <a:solidFill>
                  <a:schemeClr val="dk1"/>
                </a:solidFill>
                <a:latin typeface="Calibri"/>
                <a:ea typeface="Calibri"/>
                <a:cs typeface="Calibri"/>
                <a:sym typeface="Calibri"/>
              </a:rPr>
              <a:t>28</a:t>
            </a:fld>
            <a:endParaRPr lang="en-IN"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3106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4" name="Shape 154"/>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228600" marR="0" lvl="0" indent="-228600" algn="l" rtl="0">
              <a:spcBef>
                <a:spcPts val="0"/>
              </a:spcBef>
              <a:buSzPct val="25000"/>
              <a:buAutoNum type="arabicPeriod"/>
            </a:pPr>
            <a:r>
              <a:rPr lang="en-IN" sz="1200" b="0" i="0" u="none" strike="noStrike" cap="none" dirty="0">
                <a:solidFill>
                  <a:schemeClr val="dk1"/>
                </a:solidFill>
                <a:latin typeface="+mn-lt"/>
                <a:ea typeface="Calibri"/>
                <a:cs typeface="Calibri"/>
                <a:sym typeface="Calibri"/>
              </a:rPr>
              <a:t>Classification – Is this a cat or dog?</a:t>
            </a:r>
          </a:p>
          <a:p>
            <a:pPr marL="228600" marR="0" lvl="0" indent="-228600" algn="l" rtl="0">
              <a:spcBef>
                <a:spcPts val="0"/>
              </a:spcBef>
              <a:buSzPct val="25000"/>
              <a:buAutoNum type="arabicPeriod"/>
            </a:pPr>
            <a:r>
              <a:rPr lang="en-IN" sz="1200" b="0" i="0" u="none" strike="noStrike" cap="none" dirty="0">
                <a:solidFill>
                  <a:schemeClr val="dk1"/>
                </a:solidFill>
                <a:latin typeface="+mn-lt"/>
                <a:ea typeface="Calibri"/>
                <a:cs typeface="Calibri"/>
                <a:sym typeface="Calibri"/>
              </a:rPr>
              <a:t>Anomaly Detection – A US citizen suddenly swipes his credit card in a different continent he never visited.</a:t>
            </a:r>
          </a:p>
          <a:p>
            <a:pPr marL="228600" marR="0" lvl="0" indent="-228600" algn="l" rtl="0">
              <a:spcBef>
                <a:spcPts val="0"/>
              </a:spcBef>
              <a:buSzPct val="25000"/>
              <a:buAutoNum type="arabicPeriod"/>
            </a:pPr>
            <a:r>
              <a:rPr lang="en-IN" sz="1200" b="0" i="0" u="none" strike="noStrike" cap="none" dirty="0">
                <a:solidFill>
                  <a:schemeClr val="dk1"/>
                </a:solidFill>
                <a:latin typeface="+mn-lt"/>
                <a:ea typeface="Calibri"/>
                <a:cs typeface="Calibri"/>
                <a:sym typeface="Calibri"/>
              </a:rPr>
              <a:t>Regression – How much the gold price will increase after a week?</a:t>
            </a:r>
          </a:p>
          <a:p>
            <a:pPr marL="228600" marR="0" lvl="0" indent="-228600" algn="l" rtl="0">
              <a:spcBef>
                <a:spcPts val="0"/>
              </a:spcBef>
              <a:buSzPct val="25000"/>
              <a:buAutoNum type="arabicPeriod"/>
            </a:pPr>
            <a:r>
              <a:rPr lang="en-IN" sz="1200" b="0" i="0" u="none" strike="noStrike" cap="none" dirty="0">
                <a:solidFill>
                  <a:schemeClr val="dk1"/>
                </a:solidFill>
                <a:latin typeface="+mn-lt"/>
                <a:ea typeface="Calibri"/>
                <a:cs typeface="Calibri"/>
                <a:sym typeface="Calibri"/>
              </a:rPr>
              <a:t>Clustering – Gmail automatically organizes as Primary, Social, Promotions.</a:t>
            </a:r>
          </a:p>
          <a:p>
            <a:pPr marL="228600" marR="0" lvl="0" indent="-228600" algn="l" rtl="0">
              <a:spcBef>
                <a:spcPts val="0"/>
              </a:spcBef>
              <a:buSzPct val="25000"/>
              <a:buAutoNum type="arabicPeriod"/>
            </a:pPr>
            <a:r>
              <a:rPr lang="en-IN" sz="1200" b="0" i="0" u="none" strike="noStrike" cap="none" dirty="0">
                <a:solidFill>
                  <a:schemeClr val="dk1"/>
                </a:solidFill>
                <a:latin typeface="+mn-lt"/>
                <a:ea typeface="Calibri"/>
                <a:cs typeface="Calibri"/>
                <a:sym typeface="Calibri"/>
              </a:rPr>
              <a:t>Reinforcement – Self driving Car</a:t>
            </a:r>
          </a:p>
          <a:p>
            <a:pPr marL="228600" marR="0" lvl="0" indent="-228600" algn="l" rtl="0">
              <a:spcBef>
                <a:spcPts val="0"/>
              </a:spcBef>
              <a:buSzPct val="25000"/>
              <a:buAutoNum type="arabicPeriod"/>
            </a:pPr>
            <a:endParaRPr lang="en-IN" sz="1200" b="0" i="0" u="none" strike="noStrike" cap="none" dirty="0">
              <a:solidFill>
                <a:schemeClr val="dk1"/>
              </a:solidFill>
              <a:latin typeface="+mn-lt"/>
              <a:ea typeface="Calibri"/>
              <a:cs typeface="Calibri"/>
              <a:sym typeface="Calibri"/>
            </a:endParaRPr>
          </a:p>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p:txBody>
      </p:sp>
      <p:sp>
        <p:nvSpPr>
          <p:cNvPr id="155" name="Shape 155"/>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IN" sz="1200">
                <a:solidFill>
                  <a:schemeClr val="dk1"/>
                </a:solidFill>
                <a:latin typeface="Calibri"/>
                <a:ea typeface="Calibri"/>
                <a:cs typeface="Calibri"/>
                <a:sym typeface="Calibri"/>
              </a:rPr>
              <a:t>29</a:t>
            </a:fld>
            <a:endParaRPr lang="en-IN"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13850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Processes involved in a typical data project or any projects that ends with delivering something for decision making.</a:t>
            </a:r>
          </a:p>
        </p:txBody>
      </p:sp>
      <p:sp>
        <p:nvSpPr>
          <p:cNvPr id="4" name="Slide Number Placeholder 3"/>
          <p:cNvSpPr>
            <a:spLocks noGrp="1"/>
          </p:cNvSpPr>
          <p:nvPr>
            <p:ph type="sldNum" sz="quarter" idx="5"/>
          </p:nvPr>
        </p:nvSpPr>
        <p:spPr/>
        <p:txBody>
          <a:bodyPr/>
          <a:lstStyle/>
          <a:p>
            <a:fld id="{B9021A66-AF8D-4A0D-8287-3A00647A45C1}" type="slidenum">
              <a:rPr lang="en-IN" smtClean="0"/>
              <a:t>30</a:t>
            </a:fld>
            <a:endParaRPr lang="en-IN"/>
          </a:p>
        </p:txBody>
      </p:sp>
    </p:spTree>
    <p:extLst>
      <p:ext uri="{BB962C8B-B14F-4D97-AF65-F5344CB8AC3E}">
        <p14:creationId xmlns:p14="http://schemas.microsoft.com/office/powerpoint/2010/main" val="9683961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Inspite</a:t>
            </a:r>
            <a:r>
              <a:rPr lang="en-IN" dirty="0"/>
              <a:t> we are not called as Data engineers, we will be coming across any of these questions at some point of our work.</a:t>
            </a:r>
          </a:p>
        </p:txBody>
      </p:sp>
      <p:sp>
        <p:nvSpPr>
          <p:cNvPr id="4" name="Slide Number Placeholder 3"/>
          <p:cNvSpPr>
            <a:spLocks noGrp="1"/>
          </p:cNvSpPr>
          <p:nvPr>
            <p:ph type="sldNum" sz="quarter" idx="5"/>
          </p:nvPr>
        </p:nvSpPr>
        <p:spPr/>
        <p:txBody>
          <a:bodyPr/>
          <a:lstStyle/>
          <a:p>
            <a:fld id="{B9021A66-AF8D-4A0D-8287-3A00647A45C1}" type="slidenum">
              <a:rPr lang="en-IN" smtClean="0"/>
              <a:t>31</a:t>
            </a:fld>
            <a:endParaRPr lang="en-IN"/>
          </a:p>
        </p:txBody>
      </p:sp>
    </p:spTree>
    <p:extLst>
      <p:ext uri="{BB962C8B-B14F-4D97-AF65-F5344CB8AC3E}">
        <p14:creationId xmlns:p14="http://schemas.microsoft.com/office/powerpoint/2010/main" val="28485410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Nowadays, a bank itself is software and takes the decision. Same case earlier humans took decisions using that software. A perfect example would be of sanctioning a personal loan. Things like the CIBIL score, a person’s authenticity available as up-to-date data has provided the power to decide to sanction a loan to machines themselves. Earlier, 1 or more bank employees should do the entire work of analyzing all these.</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smtClean="0">
                <a:solidFill>
                  <a:schemeClr val="tx1"/>
                </a:solidFill>
                <a:effectLst/>
                <a:latin typeface="+mn-lt"/>
                <a:ea typeface="+mn-ea"/>
                <a:cs typeface="+mn-cs"/>
              </a:rPr>
              <a:t>“</a:t>
            </a:r>
            <a:r>
              <a:rPr lang="en-US" sz="1200" b="0" i="0" kern="1200" dirty="0">
                <a:solidFill>
                  <a:schemeClr val="tx1"/>
                </a:solidFill>
                <a:effectLst/>
                <a:latin typeface="+mn-lt"/>
                <a:ea typeface="+mn-ea"/>
                <a:cs typeface="+mn-cs"/>
              </a:rPr>
              <a:t>Every Company is Becoming software, which were previously just Using the software.”</a:t>
            </a:r>
          </a:p>
          <a:p>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34</a:t>
            </a:fld>
            <a:endParaRPr lang="en-IN"/>
          </a:p>
        </p:txBody>
      </p:sp>
    </p:spTree>
    <p:extLst>
      <p:ext uri="{BB962C8B-B14F-4D97-AF65-F5344CB8AC3E}">
        <p14:creationId xmlns:p14="http://schemas.microsoft.com/office/powerpoint/2010/main" val="39483156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IN" dirty="0"/>
              <a:t>Bots in PUBG</a:t>
            </a:r>
          </a:p>
          <a:p>
            <a:pPr marL="228600" indent="-228600">
              <a:buAutoNum type="arabicPeriod"/>
            </a:pPr>
            <a:r>
              <a:rPr lang="en-IN" dirty="0"/>
              <a:t>Google Map – route suggestion</a:t>
            </a:r>
          </a:p>
          <a:p>
            <a:pPr marL="228600" indent="-228600">
              <a:buAutoNum type="arabicPeriod"/>
            </a:pPr>
            <a:r>
              <a:rPr lang="en-IN" dirty="0"/>
              <a:t>Camera – Portrait mode detecting depth.</a:t>
            </a:r>
          </a:p>
        </p:txBody>
      </p:sp>
      <p:sp>
        <p:nvSpPr>
          <p:cNvPr id="4" name="Slide Number Placeholder 3"/>
          <p:cNvSpPr>
            <a:spLocks noGrp="1"/>
          </p:cNvSpPr>
          <p:nvPr>
            <p:ph type="sldNum" sz="quarter" idx="5"/>
          </p:nvPr>
        </p:nvSpPr>
        <p:spPr/>
        <p:txBody>
          <a:bodyPr/>
          <a:lstStyle/>
          <a:p>
            <a:fld id="{7299D9CC-4768-4630-9158-F730469C181D}" type="slidenum">
              <a:rPr lang="en-IN" smtClean="0"/>
              <a:t>35</a:t>
            </a:fld>
            <a:endParaRPr lang="en-IN"/>
          </a:p>
        </p:txBody>
      </p:sp>
    </p:spTree>
    <p:extLst>
      <p:ext uri="{BB962C8B-B14F-4D97-AF65-F5344CB8AC3E}">
        <p14:creationId xmlns:p14="http://schemas.microsoft.com/office/powerpoint/2010/main" val="28391230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AI is everywhere. As you see in the slide, </a:t>
            </a:r>
          </a:p>
          <a:p>
            <a:pPr marL="171450" indent="-171450">
              <a:buFontTx/>
              <a:buChar char="-"/>
            </a:pPr>
            <a:r>
              <a:rPr lang="en-IN" b="1" dirty="0"/>
              <a:t>‘Design Ideas’</a:t>
            </a:r>
            <a:r>
              <a:rPr lang="en-IN" dirty="0"/>
              <a:t> in PowerPoint suggests you good designs and icon sets for the content, in a fraction of second than a human can think. </a:t>
            </a:r>
          </a:p>
          <a:p>
            <a:pPr marL="171450" indent="-171450">
              <a:buFontTx/>
              <a:buChar char="-"/>
            </a:pPr>
            <a:r>
              <a:rPr lang="en-IN" b="1" dirty="0"/>
              <a:t>‘Insights’</a:t>
            </a:r>
            <a:r>
              <a:rPr lang="en-IN" dirty="0"/>
              <a:t> in outlook lets you know, if anything you have promised is getting missed out without addressing it.</a:t>
            </a:r>
          </a:p>
          <a:p>
            <a:pPr marL="171450" indent="-171450">
              <a:buFontTx/>
              <a:buChar char="-"/>
            </a:pPr>
            <a:r>
              <a:rPr lang="en-IN" b="1" dirty="0"/>
              <a:t>‘Ideas’ </a:t>
            </a:r>
            <a:r>
              <a:rPr lang="en-IN" dirty="0"/>
              <a:t>in Excel, automatically decides the suitable chart based on the data you have and populates it right inside of the Excel app automatically.</a:t>
            </a:r>
          </a:p>
        </p:txBody>
      </p:sp>
      <p:sp>
        <p:nvSpPr>
          <p:cNvPr id="4" name="Slide Number Placeholder 3"/>
          <p:cNvSpPr>
            <a:spLocks noGrp="1"/>
          </p:cNvSpPr>
          <p:nvPr>
            <p:ph type="sldNum" sz="quarter" idx="5"/>
          </p:nvPr>
        </p:nvSpPr>
        <p:spPr/>
        <p:txBody>
          <a:bodyPr/>
          <a:lstStyle/>
          <a:p>
            <a:fld id="{6CA4753F-1BC7-44B1-AE2C-11D8B03F4906}" type="slidenum">
              <a:rPr lang="en-IN" smtClean="0"/>
              <a:t>36</a:t>
            </a:fld>
            <a:endParaRPr lang="en-IN"/>
          </a:p>
        </p:txBody>
      </p:sp>
    </p:spTree>
    <p:extLst>
      <p:ext uri="{BB962C8B-B14F-4D97-AF65-F5344CB8AC3E}">
        <p14:creationId xmlns:p14="http://schemas.microsoft.com/office/powerpoint/2010/main" val="2926963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Its DECISION MAKING. And that’s what AI is doing for Humans right? I can say many real time examples for this. For now, lets take - the Google Maps. Before 5 years, if you are riding to a destination for which you don’t know the route, you will constantly ask the persons who are on your path way, think over the route and go on. But now, Google Maps in our mobile phone, </a:t>
            </a:r>
            <a:r>
              <a:rPr lang="en-IN" b="1" dirty="0"/>
              <a:t>decides</a:t>
            </a:r>
            <a:r>
              <a:rPr lang="en-IN" dirty="0"/>
              <a:t> and tells this is the right route. And we are travelling just by looking into that Map path. Notice that here </a:t>
            </a:r>
            <a:r>
              <a:rPr lang="en-IN" b="1" dirty="0"/>
              <a:t>decision making </a:t>
            </a:r>
            <a:r>
              <a:rPr lang="en-IN" dirty="0"/>
              <a:t>work is partially taken over by the software comparing to the same situation before 5 years.</a:t>
            </a:r>
          </a:p>
          <a:p>
            <a:endParaRPr lang="en-IN" dirty="0"/>
          </a:p>
          <a:p>
            <a:r>
              <a:rPr lang="en-US" sz="1200" b="0" i="0" kern="1200" dirty="0">
                <a:solidFill>
                  <a:schemeClr val="tx1"/>
                </a:solidFill>
                <a:effectLst/>
                <a:latin typeface="+mn-lt"/>
                <a:ea typeface="+mn-ea"/>
                <a:cs typeface="+mn-cs"/>
              </a:rPr>
              <a:t>Software are no more just software. As engineers, we are making them as intelligent agents and make them evolve as more human in nature. Simply say, future machines with software will slowly rise to the conscious level of humans even!</a:t>
            </a:r>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5</a:t>
            </a:fld>
            <a:endParaRPr lang="en-IN"/>
          </a:p>
        </p:txBody>
      </p:sp>
    </p:spTree>
    <p:extLst>
      <p:ext uri="{BB962C8B-B14F-4D97-AF65-F5344CB8AC3E}">
        <p14:creationId xmlns:p14="http://schemas.microsoft.com/office/powerpoint/2010/main" val="5728390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Krisp</a:t>
            </a:r>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t>37</a:t>
            </a:fld>
            <a:endParaRPr lang="en-IN"/>
          </a:p>
        </p:txBody>
      </p:sp>
    </p:spTree>
    <p:extLst>
      <p:ext uri="{BB962C8B-B14F-4D97-AF65-F5344CB8AC3E}">
        <p14:creationId xmlns:p14="http://schemas.microsoft.com/office/powerpoint/2010/main" val="20106019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IN" dirty="0"/>
              <a:t>MS Word</a:t>
            </a:r>
          </a:p>
          <a:p>
            <a:pPr marL="171450" indent="-171450">
              <a:buFontTx/>
              <a:buChar char="-"/>
            </a:pPr>
            <a:r>
              <a:rPr lang="en-IN" b="1" dirty="0"/>
              <a:t>‘Grammar’, ‘Voice to Text’ in 2 voices</a:t>
            </a:r>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t>38</a:t>
            </a:fld>
            <a:endParaRPr lang="en-IN"/>
          </a:p>
        </p:txBody>
      </p:sp>
    </p:spTree>
    <p:extLst>
      <p:ext uri="{BB962C8B-B14F-4D97-AF65-F5344CB8AC3E}">
        <p14:creationId xmlns:p14="http://schemas.microsoft.com/office/powerpoint/2010/main" val="6739632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IN" dirty="0"/>
              <a:t>Every company is becoming a software company.</a:t>
            </a:r>
          </a:p>
        </p:txBody>
      </p:sp>
      <p:sp>
        <p:nvSpPr>
          <p:cNvPr id="4" name="Slide Number Placeholder 3"/>
          <p:cNvSpPr>
            <a:spLocks noGrp="1"/>
          </p:cNvSpPr>
          <p:nvPr>
            <p:ph type="sldNum" sz="quarter" idx="5"/>
          </p:nvPr>
        </p:nvSpPr>
        <p:spPr/>
        <p:txBody>
          <a:bodyPr/>
          <a:lstStyle/>
          <a:p>
            <a:fld id="{7299D9CC-4768-4630-9158-F730469C181D}" type="slidenum">
              <a:rPr lang="en-IN" smtClean="0"/>
              <a:t>39</a:t>
            </a:fld>
            <a:endParaRPr lang="en-IN"/>
          </a:p>
        </p:txBody>
      </p:sp>
    </p:spTree>
    <p:extLst>
      <p:ext uri="{BB962C8B-B14F-4D97-AF65-F5344CB8AC3E}">
        <p14:creationId xmlns:p14="http://schemas.microsoft.com/office/powerpoint/2010/main" val="6696048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IN" dirty="0"/>
              <a:t>Classification algorithm. Since there are only 2 options – Its Binary Classification</a:t>
            </a:r>
          </a:p>
        </p:txBody>
      </p:sp>
      <p:sp>
        <p:nvSpPr>
          <p:cNvPr id="4" name="Slide Number Placeholder 3"/>
          <p:cNvSpPr>
            <a:spLocks noGrp="1"/>
          </p:cNvSpPr>
          <p:nvPr>
            <p:ph type="sldNum" sz="quarter" idx="5"/>
          </p:nvPr>
        </p:nvSpPr>
        <p:spPr/>
        <p:txBody>
          <a:bodyPr/>
          <a:lstStyle/>
          <a:p>
            <a:fld id="{7299D9CC-4768-4630-9158-F730469C181D}" type="slidenum">
              <a:rPr lang="en-IN" smtClean="0"/>
              <a:t>40</a:t>
            </a:fld>
            <a:endParaRPr lang="en-IN"/>
          </a:p>
        </p:txBody>
      </p:sp>
    </p:spTree>
    <p:extLst>
      <p:ext uri="{BB962C8B-B14F-4D97-AF65-F5344CB8AC3E}">
        <p14:creationId xmlns:p14="http://schemas.microsoft.com/office/powerpoint/2010/main" val="2527738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Data Scientists and Machine Learning Engineers are working hard to recreate the sense of thought, hearing, speech and vision in machines. In the upcoming hour all we are going to see is around these features.</a:t>
            </a:r>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t>8</a:t>
            </a:fld>
            <a:endParaRPr lang="en-IN"/>
          </a:p>
        </p:txBody>
      </p:sp>
    </p:spTree>
    <p:extLst>
      <p:ext uri="{BB962C8B-B14F-4D97-AF65-F5344CB8AC3E}">
        <p14:creationId xmlns:p14="http://schemas.microsoft.com/office/powerpoint/2010/main" val="10486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Natural Language Processing</a:t>
            </a:r>
            <a:endParaRPr lang="en-IN" dirty="0"/>
          </a:p>
        </p:txBody>
      </p:sp>
      <p:sp>
        <p:nvSpPr>
          <p:cNvPr id="4" name="Slide Number Placeholder 3"/>
          <p:cNvSpPr>
            <a:spLocks noGrp="1"/>
          </p:cNvSpPr>
          <p:nvPr>
            <p:ph type="sldNum" sz="quarter" idx="10"/>
          </p:nvPr>
        </p:nvSpPr>
        <p:spPr/>
        <p:txBody>
          <a:bodyPr/>
          <a:lstStyle/>
          <a:p>
            <a:fld id="{7299D9CC-4768-4630-9158-F730469C181D}" type="slidenum">
              <a:rPr lang="en-IN" smtClean="0"/>
              <a:t>13</a:t>
            </a:fld>
            <a:endParaRPr lang="en-IN"/>
          </a:p>
        </p:txBody>
      </p:sp>
    </p:spTree>
    <p:extLst>
      <p:ext uri="{BB962C8B-B14F-4D97-AF65-F5344CB8AC3E}">
        <p14:creationId xmlns:p14="http://schemas.microsoft.com/office/powerpoint/2010/main" val="3470958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kern="1200" dirty="0" smtClean="0">
                <a:solidFill>
                  <a:schemeClr val="tx1"/>
                </a:solidFill>
                <a:latin typeface="+mn-lt"/>
                <a:ea typeface="+mn-ea"/>
                <a:cs typeface="+mn-cs"/>
              </a:rPr>
              <a:t>Machines </a:t>
            </a:r>
            <a:r>
              <a:rPr lang="en-US" dirty="0" smtClean="0"/>
              <a:t>match or overtake</a:t>
            </a:r>
            <a:r>
              <a:rPr lang="en-US" sz="800" kern="1200" dirty="0" smtClean="0">
                <a:solidFill>
                  <a:schemeClr val="tx1"/>
                </a:solidFill>
                <a:latin typeface="+mn-lt"/>
                <a:ea typeface="+mn-ea"/>
                <a:cs typeface="+mn-cs"/>
              </a:rPr>
              <a:t> human intelligence.</a:t>
            </a:r>
          </a:p>
          <a:p>
            <a:r>
              <a:rPr lang="en-US" sz="800" kern="1200" dirty="0" smtClean="0">
                <a:solidFill>
                  <a:schemeClr val="tx1"/>
                </a:solidFill>
                <a:latin typeface="+mn-lt"/>
                <a:ea typeface="+mn-ea"/>
                <a:cs typeface="+mn-cs"/>
              </a:rPr>
              <a:t>- Rescue</a:t>
            </a:r>
            <a:r>
              <a:rPr lang="en-US" sz="800" kern="1200" baseline="0" dirty="0" smtClean="0">
                <a:solidFill>
                  <a:schemeClr val="tx1"/>
                </a:solidFill>
                <a:latin typeface="+mn-lt"/>
                <a:ea typeface="+mn-ea"/>
                <a:cs typeface="+mn-cs"/>
              </a:rPr>
              <a:t> missions – Bore well, Mines.</a:t>
            </a:r>
            <a:endParaRPr lang="en-GB" dirty="0" smtClean="0"/>
          </a:p>
          <a:p>
            <a:r>
              <a:rPr lang="en-GB" dirty="0" smtClean="0"/>
              <a:t>- </a:t>
            </a:r>
          </a:p>
          <a:p>
            <a:r>
              <a:rPr lang="en-GB" dirty="0" smtClean="0"/>
              <a:t>- Consistent and Known Accuracy.</a:t>
            </a:r>
            <a:endParaRPr lang="en-IN" dirty="0"/>
          </a:p>
        </p:txBody>
      </p:sp>
      <p:sp>
        <p:nvSpPr>
          <p:cNvPr id="4" name="Slide Number Placeholder 3"/>
          <p:cNvSpPr>
            <a:spLocks noGrp="1"/>
          </p:cNvSpPr>
          <p:nvPr>
            <p:ph type="sldNum" sz="quarter" idx="10"/>
          </p:nvPr>
        </p:nvSpPr>
        <p:spPr/>
        <p:txBody>
          <a:bodyPr/>
          <a:lstStyle/>
          <a:p>
            <a:fld id="{7299D9CC-4768-4630-9158-F730469C181D}" type="slidenum">
              <a:rPr lang="en-IN" smtClean="0"/>
              <a:t>16</a:t>
            </a:fld>
            <a:endParaRPr lang="en-IN"/>
          </a:p>
        </p:txBody>
      </p:sp>
    </p:spTree>
    <p:extLst>
      <p:ext uri="{BB962C8B-B14F-4D97-AF65-F5344CB8AC3E}">
        <p14:creationId xmlns:p14="http://schemas.microsoft.com/office/powerpoint/2010/main" val="3452577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u="sng" dirty="0"/>
              <a:t>Question:</a:t>
            </a:r>
          </a:p>
          <a:p>
            <a:r>
              <a:rPr lang="en-IN" dirty="0"/>
              <a:t>The right side image - Where do you see such a thing?</a:t>
            </a:r>
          </a:p>
          <a:p>
            <a:endParaRPr lang="en-IN" dirty="0"/>
          </a:p>
          <a:p>
            <a:r>
              <a:rPr lang="en-IN" dirty="0"/>
              <a:t>Human may get tied. Vary in the process at times / situations. (Morning fresh, Evening tied)</a:t>
            </a:r>
          </a:p>
          <a:p>
            <a:endParaRPr lang="en-IN" dirty="0"/>
          </a:p>
          <a:p>
            <a:r>
              <a:rPr lang="en-IN" dirty="0"/>
              <a:t>Machines always perform as 100% until it is given the electricity power. </a:t>
            </a:r>
          </a:p>
          <a:p>
            <a:endParaRPr lang="en-IN" dirty="0"/>
          </a:p>
        </p:txBody>
      </p:sp>
      <p:sp>
        <p:nvSpPr>
          <p:cNvPr id="4" name="Slide Number Placeholder 3"/>
          <p:cNvSpPr>
            <a:spLocks noGrp="1"/>
          </p:cNvSpPr>
          <p:nvPr>
            <p:ph type="sldNum" sz="quarter" idx="5"/>
          </p:nvPr>
        </p:nvSpPr>
        <p:spPr/>
        <p:txBody>
          <a:bodyPr/>
          <a:lstStyle/>
          <a:p>
            <a:fld id="{546428DA-7CE9-465A-AC45-A0B3465DD6A3}" type="slidenum">
              <a:rPr lang="en-IN" smtClean="0"/>
              <a:t>17</a:t>
            </a:fld>
            <a:endParaRPr lang="en-IN"/>
          </a:p>
        </p:txBody>
      </p:sp>
    </p:spTree>
    <p:extLst>
      <p:ext uri="{BB962C8B-B14F-4D97-AF65-F5344CB8AC3E}">
        <p14:creationId xmlns:p14="http://schemas.microsoft.com/office/powerpoint/2010/main" val="1320146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How</a:t>
            </a:r>
            <a:r>
              <a:rPr lang="en-GB" baseline="0" dirty="0" smtClean="0"/>
              <a:t> many of you create YouTube videos here? </a:t>
            </a:r>
          </a:p>
          <a:p>
            <a:endParaRPr lang="en-GB" baseline="0" dirty="0" smtClean="0"/>
          </a:p>
          <a:p>
            <a:r>
              <a:rPr lang="en-GB" baseline="0" dirty="0" smtClean="0"/>
              <a:t>What do you do for recording a noise free video?</a:t>
            </a:r>
          </a:p>
          <a:p>
            <a:endParaRPr lang="en-GB" baseline="0" dirty="0" smtClean="0"/>
          </a:p>
          <a:p>
            <a:r>
              <a:rPr lang="en-GB" baseline="0" dirty="0" smtClean="0"/>
              <a:t>To record tutorial videos, in my own company we were evaluating multiple options. The left most – Sound proof room, </a:t>
            </a:r>
            <a:r>
              <a:rPr lang="en-GB" baseline="0" dirty="0" err="1" smtClean="0"/>
              <a:t>Center</a:t>
            </a:r>
            <a:r>
              <a:rPr lang="en-GB" baseline="0" dirty="0" smtClean="0"/>
              <a:t> – Noise cancelling MIC, Right – You could see a software that does all noise cancellation works.</a:t>
            </a:r>
          </a:p>
          <a:p>
            <a:endParaRPr lang="en-GB" baseline="0" dirty="0" smtClean="0"/>
          </a:p>
          <a:p>
            <a:r>
              <a:rPr lang="en-GB" baseline="0" dirty="0" smtClean="0"/>
              <a:t>Guess what we choose? It’s the noise cancelling software. It was way cheaper with our expected Quality. Now should I or my company think that did we make lose a job of a worker or a made loss for company who sell that MIC? Weird </a:t>
            </a:r>
            <a:r>
              <a:rPr lang="en-GB" baseline="0" dirty="0" err="1" smtClean="0"/>
              <a:t>na</a:t>
            </a:r>
            <a:r>
              <a:rPr lang="en-GB" baseline="0" dirty="0" smtClean="0"/>
              <a:t>?</a:t>
            </a:r>
          </a:p>
        </p:txBody>
      </p:sp>
      <p:sp>
        <p:nvSpPr>
          <p:cNvPr id="4" name="Slide Number Placeholder 3"/>
          <p:cNvSpPr>
            <a:spLocks noGrp="1"/>
          </p:cNvSpPr>
          <p:nvPr>
            <p:ph type="sldNum" sz="quarter" idx="10"/>
          </p:nvPr>
        </p:nvSpPr>
        <p:spPr/>
        <p:txBody>
          <a:bodyPr/>
          <a:lstStyle/>
          <a:p>
            <a:fld id="{7299D9CC-4768-4630-9158-F730469C181D}" type="slidenum">
              <a:rPr lang="en-IN" smtClean="0"/>
              <a:t>18</a:t>
            </a:fld>
            <a:endParaRPr lang="en-IN"/>
          </a:p>
        </p:txBody>
      </p:sp>
    </p:spTree>
    <p:extLst>
      <p:ext uri="{BB962C8B-B14F-4D97-AF65-F5344CB8AC3E}">
        <p14:creationId xmlns:p14="http://schemas.microsoft.com/office/powerpoint/2010/main" val="1459001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Thought, Vision, Speech, Hear</a:t>
            </a:r>
          </a:p>
        </p:txBody>
      </p:sp>
      <p:sp>
        <p:nvSpPr>
          <p:cNvPr id="4" name="Slide Number Placeholder 3"/>
          <p:cNvSpPr>
            <a:spLocks noGrp="1"/>
          </p:cNvSpPr>
          <p:nvPr>
            <p:ph type="sldNum" sz="quarter" idx="5"/>
          </p:nvPr>
        </p:nvSpPr>
        <p:spPr/>
        <p:txBody>
          <a:bodyPr/>
          <a:lstStyle/>
          <a:p>
            <a:fld id="{7299D9CC-4768-4630-9158-F730469C181D}" type="slidenum">
              <a:rPr lang="en-IN" smtClean="0"/>
              <a:t>19</a:t>
            </a:fld>
            <a:endParaRPr lang="en-IN"/>
          </a:p>
        </p:txBody>
      </p:sp>
    </p:spTree>
    <p:extLst>
      <p:ext uri="{BB962C8B-B14F-4D97-AF65-F5344CB8AC3E}">
        <p14:creationId xmlns:p14="http://schemas.microsoft.com/office/powerpoint/2010/main" val="31913731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u="sng" dirty="0"/>
              <a:t>Question:</a:t>
            </a:r>
          </a:p>
          <a:p>
            <a:r>
              <a:rPr lang="en-IN" dirty="0"/>
              <a:t>Calculator has a lot of features. Its fast, efficient than most of the humans. So is this another example for Artificial Intelligence like previous chess game?</a:t>
            </a:r>
          </a:p>
          <a:p>
            <a:endParaRPr lang="en-IN" dirty="0"/>
          </a:p>
          <a:p>
            <a:r>
              <a:rPr lang="en-IN" dirty="0"/>
              <a:t>NO. </a:t>
            </a:r>
            <a:r>
              <a:rPr lang="en-US" sz="1200" b="1" i="0" kern="1200" dirty="0">
                <a:solidFill>
                  <a:schemeClr val="tx1"/>
                </a:solidFill>
                <a:effectLst/>
                <a:latin typeface="+mn-lt"/>
                <a:ea typeface="+mn-ea"/>
                <a:cs typeface="+mn-cs"/>
              </a:rPr>
              <a:t>Calculators</a:t>
            </a:r>
            <a:r>
              <a:rPr lang="en-US" sz="1200" b="0" i="0" kern="1200" dirty="0">
                <a:solidFill>
                  <a:schemeClr val="tx1"/>
                </a:solidFill>
                <a:effectLst/>
                <a:latin typeface="+mn-lt"/>
                <a:ea typeface="+mn-ea"/>
                <a:cs typeface="+mn-cs"/>
              </a:rPr>
              <a:t> do not have decision making abilities. So you cannot consider </a:t>
            </a:r>
            <a:r>
              <a:rPr lang="en-US" sz="1200" b="1" i="0" kern="1200" dirty="0">
                <a:solidFill>
                  <a:schemeClr val="tx1"/>
                </a:solidFill>
                <a:effectLst/>
                <a:latin typeface="+mn-lt"/>
                <a:ea typeface="+mn-ea"/>
                <a:cs typeface="+mn-cs"/>
              </a:rPr>
              <a:t>calculator</a:t>
            </a:r>
            <a:r>
              <a:rPr lang="en-US" sz="1200" b="0" i="0" kern="1200" dirty="0">
                <a:solidFill>
                  <a:schemeClr val="tx1"/>
                </a:solidFill>
                <a:effectLst/>
                <a:latin typeface="+mn-lt"/>
                <a:ea typeface="+mn-ea"/>
                <a:cs typeface="+mn-cs"/>
              </a:rPr>
              <a:t> as a </a:t>
            </a:r>
            <a:r>
              <a:rPr lang="en-US" sz="1200" b="1" i="0" kern="1200" dirty="0">
                <a:solidFill>
                  <a:schemeClr val="tx1"/>
                </a:solidFill>
                <a:effectLst/>
                <a:latin typeface="+mn-lt"/>
                <a:ea typeface="+mn-ea"/>
                <a:cs typeface="+mn-cs"/>
              </a:rPr>
              <a:t>AI</a:t>
            </a:r>
            <a:r>
              <a:rPr lang="en-US" sz="1200" b="0" i="0" kern="1200" dirty="0">
                <a:solidFill>
                  <a:schemeClr val="tx1"/>
                </a:solidFill>
                <a:effectLst/>
                <a:latin typeface="+mn-lt"/>
                <a:ea typeface="+mn-ea"/>
                <a:cs typeface="+mn-cs"/>
              </a:rPr>
              <a:t> device.</a:t>
            </a:r>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t>20</a:t>
            </a:fld>
            <a:endParaRPr lang="en-IN"/>
          </a:p>
        </p:txBody>
      </p:sp>
    </p:spTree>
    <p:extLst>
      <p:ext uri="{BB962C8B-B14F-4D97-AF65-F5344CB8AC3E}">
        <p14:creationId xmlns:p14="http://schemas.microsoft.com/office/powerpoint/2010/main" val="3505717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FD530-2CD6-4EAF-95EB-4A4FFDA5FF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DC6EBC0-3038-44BB-AA04-94049D8078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1F6CF5B-DE2E-44F2-AD9E-CC0BBCCEF6A3}"/>
              </a:ext>
            </a:extLst>
          </p:cNvPr>
          <p:cNvSpPr>
            <a:spLocks noGrp="1"/>
          </p:cNvSpPr>
          <p:nvPr>
            <p:ph type="dt" sz="half" idx="10"/>
          </p:nvPr>
        </p:nvSpPr>
        <p:spPr/>
        <p:txBody>
          <a:bodyPr/>
          <a:lstStyle/>
          <a:p>
            <a:fld id="{4B004F60-895A-49A8-8C7B-5CF120D9E80F}" type="datetimeFigureOut">
              <a:rPr lang="en-IN" smtClean="0"/>
              <a:t>28-02-2021</a:t>
            </a:fld>
            <a:endParaRPr lang="en-IN"/>
          </a:p>
        </p:txBody>
      </p:sp>
      <p:sp>
        <p:nvSpPr>
          <p:cNvPr id="5" name="Footer Placeholder 4">
            <a:extLst>
              <a:ext uri="{FF2B5EF4-FFF2-40B4-BE49-F238E27FC236}">
                <a16:creationId xmlns:a16="http://schemas.microsoft.com/office/drawing/2014/main" id="{00D8E5AB-12C6-44C3-939C-D8E2897646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6280833-2DEE-4AA3-86A4-A3F17062AEB8}"/>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1165214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21E9C-35D6-48AC-969A-2B62F5C2F77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8DE1A8D-6918-4173-B04C-C55DA7C90E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772EBB8-02A0-45AC-9B44-7C3F33338166}"/>
              </a:ext>
            </a:extLst>
          </p:cNvPr>
          <p:cNvSpPr>
            <a:spLocks noGrp="1"/>
          </p:cNvSpPr>
          <p:nvPr>
            <p:ph type="dt" sz="half" idx="10"/>
          </p:nvPr>
        </p:nvSpPr>
        <p:spPr/>
        <p:txBody>
          <a:bodyPr/>
          <a:lstStyle/>
          <a:p>
            <a:fld id="{4B004F60-895A-49A8-8C7B-5CF120D9E80F}" type="datetimeFigureOut">
              <a:rPr lang="en-IN" smtClean="0"/>
              <a:t>28-02-2021</a:t>
            </a:fld>
            <a:endParaRPr lang="en-IN"/>
          </a:p>
        </p:txBody>
      </p:sp>
      <p:sp>
        <p:nvSpPr>
          <p:cNvPr id="5" name="Footer Placeholder 4">
            <a:extLst>
              <a:ext uri="{FF2B5EF4-FFF2-40B4-BE49-F238E27FC236}">
                <a16:creationId xmlns:a16="http://schemas.microsoft.com/office/drawing/2014/main" id="{BB82EB91-3441-4B75-95C1-12E4F923F7B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B5908B7-381E-41C3-A1F1-FC95265E0A39}"/>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2574391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9DE45B-299C-4916-91BE-55B69A01EA6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E41E177-99AC-47B9-8A90-7B71AB0D6C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E44485D-81E2-4A9F-9363-D778E0047094}"/>
              </a:ext>
            </a:extLst>
          </p:cNvPr>
          <p:cNvSpPr>
            <a:spLocks noGrp="1"/>
          </p:cNvSpPr>
          <p:nvPr>
            <p:ph type="dt" sz="half" idx="10"/>
          </p:nvPr>
        </p:nvSpPr>
        <p:spPr/>
        <p:txBody>
          <a:bodyPr/>
          <a:lstStyle/>
          <a:p>
            <a:fld id="{4B004F60-895A-49A8-8C7B-5CF120D9E80F}" type="datetimeFigureOut">
              <a:rPr lang="en-IN" smtClean="0"/>
              <a:t>28-02-2021</a:t>
            </a:fld>
            <a:endParaRPr lang="en-IN"/>
          </a:p>
        </p:txBody>
      </p:sp>
      <p:sp>
        <p:nvSpPr>
          <p:cNvPr id="5" name="Footer Placeholder 4">
            <a:extLst>
              <a:ext uri="{FF2B5EF4-FFF2-40B4-BE49-F238E27FC236}">
                <a16:creationId xmlns:a16="http://schemas.microsoft.com/office/drawing/2014/main" id="{C15A35AB-B4AC-4D67-884E-93DB44FC841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65FEF94-0184-4CF6-B7E1-8725850310A9}"/>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4057897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9BBDA-63CB-43AE-9DFB-1BF7D9010D2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2A52A06-AD3D-446C-9A58-B965F80A3C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5F9A3C-0032-4694-AA6D-EA590B262E95}"/>
              </a:ext>
            </a:extLst>
          </p:cNvPr>
          <p:cNvSpPr>
            <a:spLocks noGrp="1"/>
          </p:cNvSpPr>
          <p:nvPr>
            <p:ph type="dt" sz="half" idx="10"/>
          </p:nvPr>
        </p:nvSpPr>
        <p:spPr/>
        <p:txBody>
          <a:bodyPr/>
          <a:lstStyle/>
          <a:p>
            <a:fld id="{4B004F60-895A-49A8-8C7B-5CF120D9E80F}" type="datetimeFigureOut">
              <a:rPr lang="en-IN" smtClean="0"/>
              <a:t>28-02-2021</a:t>
            </a:fld>
            <a:endParaRPr lang="en-IN"/>
          </a:p>
        </p:txBody>
      </p:sp>
      <p:sp>
        <p:nvSpPr>
          <p:cNvPr id="5" name="Footer Placeholder 4">
            <a:extLst>
              <a:ext uri="{FF2B5EF4-FFF2-40B4-BE49-F238E27FC236}">
                <a16:creationId xmlns:a16="http://schemas.microsoft.com/office/drawing/2014/main" id="{537A01AF-1B8E-4A32-9AAF-9322B6B261C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41CDC96-9B34-40EB-8480-C3BFE3565066}"/>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2465939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FD20F-DE92-4648-917F-0A753A3E7A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A277062-C911-4638-86C9-FB96D3F698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7DD8DD-0320-4D72-94BA-9F50C664CC6E}"/>
              </a:ext>
            </a:extLst>
          </p:cNvPr>
          <p:cNvSpPr>
            <a:spLocks noGrp="1"/>
          </p:cNvSpPr>
          <p:nvPr>
            <p:ph type="dt" sz="half" idx="10"/>
          </p:nvPr>
        </p:nvSpPr>
        <p:spPr/>
        <p:txBody>
          <a:bodyPr/>
          <a:lstStyle/>
          <a:p>
            <a:fld id="{4B004F60-895A-49A8-8C7B-5CF120D9E80F}" type="datetimeFigureOut">
              <a:rPr lang="en-IN" smtClean="0"/>
              <a:t>28-02-2021</a:t>
            </a:fld>
            <a:endParaRPr lang="en-IN"/>
          </a:p>
        </p:txBody>
      </p:sp>
      <p:sp>
        <p:nvSpPr>
          <p:cNvPr id="5" name="Footer Placeholder 4">
            <a:extLst>
              <a:ext uri="{FF2B5EF4-FFF2-40B4-BE49-F238E27FC236}">
                <a16:creationId xmlns:a16="http://schemas.microsoft.com/office/drawing/2014/main" id="{7659405E-DAA3-4B09-A153-9173545BCEA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3FB5507-23DA-44FB-A188-DDFC4498BA2A}"/>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2277333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46236-6CBB-4ED6-AF3E-BEC698653C3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A090543-5A69-485F-9C19-983E2B42C3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3BEE37F-A48E-4C9B-BECA-DA83345088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E844BFA-2948-4CB9-A0DA-BA5B430A2287}"/>
              </a:ext>
            </a:extLst>
          </p:cNvPr>
          <p:cNvSpPr>
            <a:spLocks noGrp="1"/>
          </p:cNvSpPr>
          <p:nvPr>
            <p:ph type="dt" sz="half" idx="10"/>
          </p:nvPr>
        </p:nvSpPr>
        <p:spPr/>
        <p:txBody>
          <a:bodyPr/>
          <a:lstStyle/>
          <a:p>
            <a:fld id="{4B004F60-895A-49A8-8C7B-5CF120D9E80F}" type="datetimeFigureOut">
              <a:rPr lang="en-IN" smtClean="0"/>
              <a:t>28-02-2021</a:t>
            </a:fld>
            <a:endParaRPr lang="en-IN"/>
          </a:p>
        </p:txBody>
      </p:sp>
      <p:sp>
        <p:nvSpPr>
          <p:cNvPr id="6" name="Footer Placeholder 5">
            <a:extLst>
              <a:ext uri="{FF2B5EF4-FFF2-40B4-BE49-F238E27FC236}">
                <a16:creationId xmlns:a16="http://schemas.microsoft.com/office/drawing/2014/main" id="{A55EC5C3-8182-4006-9344-1AA17F6E31E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29E3C2A-65E9-4918-9A17-7D854A2AE9FF}"/>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2338803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3FB82-A3D9-4A47-BF08-37C52CD1AAC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0E73D0E-CF88-4C2D-B119-6E01115A68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9718D59-051A-41F6-B335-5C265F4DE0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6791FE0-D96A-4BAE-9B75-4EFCE780D2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671C25-74CF-41BF-A6A1-850FB9AEF3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758D35B-A1D6-4FAC-AAD2-AC974E3CE0D5}"/>
              </a:ext>
            </a:extLst>
          </p:cNvPr>
          <p:cNvSpPr>
            <a:spLocks noGrp="1"/>
          </p:cNvSpPr>
          <p:nvPr>
            <p:ph type="dt" sz="half" idx="10"/>
          </p:nvPr>
        </p:nvSpPr>
        <p:spPr/>
        <p:txBody>
          <a:bodyPr/>
          <a:lstStyle/>
          <a:p>
            <a:fld id="{4B004F60-895A-49A8-8C7B-5CF120D9E80F}" type="datetimeFigureOut">
              <a:rPr lang="en-IN" smtClean="0"/>
              <a:t>28-02-2021</a:t>
            </a:fld>
            <a:endParaRPr lang="en-IN"/>
          </a:p>
        </p:txBody>
      </p:sp>
      <p:sp>
        <p:nvSpPr>
          <p:cNvPr id="8" name="Footer Placeholder 7">
            <a:extLst>
              <a:ext uri="{FF2B5EF4-FFF2-40B4-BE49-F238E27FC236}">
                <a16:creationId xmlns:a16="http://schemas.microsoft.com/office/drawing/2014/main" id="{1FBD6580-48AA-4246-8003-B99867CCAEA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DD755D7-6D1F-4BF3-B76D-E5AEE7286B29}"/>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1129625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7FB3C-D1E5-4508-AC35-053DAAF0A11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E16A2CC-92CC-4972-A6C8-9AE3E1257519}"/>
              </a:ext>
            </a:extLst>
          </p:cNvPr>
          <p:cNvSpPr>
            <a:spLocks noGrp="1"/>
          </p:cNvSpPr>
          <p:nvPr>
            <p:ph type="dt" sz="half" idx="10"/>
          </p:nvPr>
        </p:nvSpPr>
        <p:spPr/>
        <p:txBody>
          <a:bodyPr/>
          <a:lstStyle/>
          <a:p>
            <a:fld id="{4B004F60-895A-49A8-8C7B-5CF120D9E80F}" type="datetimeFigureOut">
              <a:rPr lang="en-IN" smtClean="0"/>
              <a:t>28-02-2021</a:t>
            </a:fld>
            <a:endParaRPr lang="en-IN"/>
          </a:p>
        </p:txBody>
      </p:sp>
      <p:sp>
        <p:nvSpPr>
          <p:cNvPr id="4" name="Footer Placeholder 3">
            <a:extLst>
              <a:ext uri="{FF2B5EF4-FFF2-40B4-BE49-F238E27FC236}">
                <a16:creationId xmlns:a16="http://schemas.microsoft.com/office/drawing/2014/main" id="{51DC4672-4887-4A2F-8200-E73A63F43B2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2891D84-C97E-4A78-AABE-0FCB47618A02}"/>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3511935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B557AE-F52F-4E50-91EE-0B0D9704AD34}"/>
              </a:ext>
            </a:extLst>
          </p:cNvPr>
          <p:cNvSpPr>
            <a:spLocks noGrp="1"/>
          </p:cNvSpPr>
          <p:nvPr>
            <p:ph type="dt" sz="half" idx="10"/>
          </p:nvPr>
        </p:nvSpPr>
        <p:spPr/>
        <p:txBody>
          <a:bodyPr/>
          <a:lstStyle/>
          <a:p>
            <a:fld id="{4B004F60-895A-49A8-8C7B-5CF120D9E80F}" type="datetimeFigureOut">
              <a:rPr lang="en-IN" smtClean="0"/>
              <a:t>28-02-2021</a:t>
            </a:fld>
            <a:endParaRPr lang="en-IN"/>
          </a:p>
        </p:txBody>
      </p:sp>
      <p:sp>
        <p:nvSpPr>
          <p:cNvPr id="3" name="Footer Placeholder 2">
            <a:extLst>
              <a:ext uri="{FF2B5EF4-FFF2-40B4-BE49-F238E27FC236}">
                <a16:creationId xmlns:a16="http://schemas.microsoft.com/office/drawing/2014/main" id="{D16710C2-EB6E-4A0D-8B93-91830F5E93B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F58C7DE-F5DF-415B-9B3B-C891D7C035D7}"/>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3947986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2F409-A391-48BA-A8C5-78E315B3B1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262C861-DC27-4B98-858F-CCCB882588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AFFF570-FCBD-4C96-9825-177B802051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017C29-202A-450E-B92B-3D768DAAABE8}"/>
              </a:ext>
            </a:extLst>
          </p:cNvPr>
          <p:cNvSpPr>
            <a:spLocks noGrp="1"/>
          </p:cNvSpPr>
          <p:nvPr>
            <p:ph type="dt" sz="half" idx="10"/>
          </p:nvPr>
        </p:nvSpPr>
        <p:spPr/>
        <p:txBody>
          <a:bodyPr/>
          <a:lstStyle/>
          <a:p>
            <a:fld id="{4B004F60-895A-49A8-8C7B-5CF120D9E80F}" type="datetimeFigureOut">
              <a:rPr lang="en-IN" smtClean="0"/>
              <a:t>28-02-2021</a:t>
            </a:fld>
            <a:endParaRPr lang="en-IN"/>
          </a:p>
        </p:txBody>
      </p:sp>
      <p:sp>
        <p:nvSpPr>
          <p:cNvPr id="6" name="Footer Placeholder 5">
            <a:extLst>
              <a:ext uri="{FF2B5EF4-FFF2-40B4-BE49-F238E27FC236}">
                <a16:creationId xmlns:a16="http://schemas.microsoft.com/office/drawing/2014/main" id="{F0C0E4D1-8B76-495D-9EBC-AE1C553C5AC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2C9918D-48EC-4132-82E1-F05A6F5F986B}"/>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4114406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21936-3C2B-4991-8377-9414E66C86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560DB31-1B59-4D31-9734-E440679433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5604BE1-A3A2-4535-BDE2-EC633CA860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2B9D06-355B-4E05-8B98-9118F29A5B50}"/>
              </a:ext>
            </a:extLst>
          </p:cNvPr>
          <p:cNvSpPr>
            <a:spLocks noGrp="1"/>
          </p:cNvSpPr>
          <p:nvPr>
            <p:ph type="dt" sz="half" idx="10"/>
          </p:nvPr>
        </p:nvSpPr>
        <p:spPr/>
        <p:txBody>
          <a:bodyPr/>
          <a:lstStyle/>
          <a:p>
            <a:fld id="{4B004F60-895A-49A8-8C7B-5CF120D9E80F}" type="datetimeFigureOut">
              <a:rPr lang="en-IN" smtClean="0"/>
              <a:t>28-02-2021</a:t>
            </a:fld>
            <a:endParaRPr lang="en-IN"/>
          </a:p>
        </p:txBody>
      </p:sp>
      <p:sp>
        <p:nvSpPr>
          <p:cNvPr id="6" name="Footer Placeholder 5">
            <a:extLst>
              <a:ext uri="{FF2B5EF4-FFF2-40B4-BE49-F238E27FC236}">
                <a16:creationId xmlns:a16="http://schemas.microsoft.com/office/drawing/2014/main" id="{338F7DAF-782E-4129-A60E-276D8FB9E3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239296B-E285-4A62-A8C6-14C4E7AB822C}"/>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1187582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C41049-61F9-4E9A-91B7-AEAE13214F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7749A93-AE90-41F3-B3C0-639E96E41A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49C73C6-17B5-469A-837A-18C48BF0FA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004F60-895A-49A8-8C7B-5CF120D9E80F}" type="datetimeFigureOut">
              <a:rPr lang="en-IN" smtClean="0"/>
              <a:t>28-02-2021</a:t>
            </a:fld>
            <a:endParaRPr lang="en-IN"/>
          </a:p>
        </p:txBody>
      </p:sp>
      <p:sp>
        <p:nvSpPr>
          <p:cNvPr id="5" name="Footer Placeholder 4">
            <a:extLst>
              <a:ext uri="{FF2B5EF4-FFF2-40B4-BE49-F238E27FC236}">
                <a16:creationId xmlns:a16="http://schemas.microsoft.com/office/drawing/2014/main" id="{2B7B4B8B-D036-4699-807B-CE851217E8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8D43E5B-26F5-4526-812E-A1492FBBC3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81BB1F-478A-43D0-BBF6-9FA2AC3A3899}" type="slidenum">
              <a:rPr lang="en-IN" smtClean="0"/>
              <a:t>‹#›</a:t>
            </a:fld>
            <a:endParaRPr lang="en-IN"/>
          </a:p>
        </p:txBody>
      </p:sp>
    </p:spTree>
    <p:extLst>
      <p:ext uri="{BB962C8B-B14F-4D97-AF65-F5344CB8AC3E}">
        <p14:creationId xmlns:p14="http://schemas.microsoft.com/office/powerpoint/2010/main" val="11040641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64.svg"/></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4.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hyperlink" Target="https://www.youtube.com/watch?v=4QoCbhsQeyE"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8.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2.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1.svg"/><Relationship Id="rId5" Type="http://schemas.openxmlformats.org/officeDocument/2006/relationships/image" Target="../media/image8.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1.jpeg"/><Relationship Id="rId1" Type="http://schemas.openxmlformats.org/officeDocument/2006/relationships/slideLayout" Target="../slideLayouts/slideLayout9.xml"/><Relationship Id="rId14" Type="http://schemas.openxmlformats.org/officeDocument/2006/relationships/image" Target="../media/image27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D58E966-456A-48F4-81B4-C4D0C00206F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5">
            <a:extLst>
              <a:ext uri="{FF2B5EF4-FFF2-40B4-BE49-F238E27FC236}">
                <a16:creationId xmlns:a16="http://schemas.microsoft.com/office/drawing/2014/main" id="{5523C670-74D7-4ED8-BA51-B6FB6557024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54331" y="1756600"/>
            <a:ext cx="1080325" cy="4736395"/>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BAEEE533-7CA5-4134-A14A-8575F66C614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846901" y="1357766"/>
            <a:ext cx="687754" cy="430312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E64B7817-E956-406B-A85B-5AEF36B1F50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848912" y="1135060"/>
            <a:ext cx="409371" cy="416921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8">
            <a:extLst>
              <a:ext uri="{FF2B5EF4-FFF2-40B4-BE49-F238E27FC236}">
                <a16:creationId xmlns:a16="http://schemas.microsoft.com/office/drawing/2014/main" id="{92FC9C1F-8CBA-4083-8724-3735C556D84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81691" y="1124043"/>
            <a:ext cx="6477233" cy="3978121"/>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624263E-6251-4169-8409-511A781ED847}"/>
              </a:ext>
            </a:extLst>
          </p:cNvPr>
          <p:cNvSpPr>
            <a:spLocks noGrp="1"/>
          </p:cNvSpPr>
          <p:nvPr>
            <p:ph type="ctrTitle"/>
          </p:nvPr>
        </p:nvSpPr>
        <p:spPr>
          <a:xfrm>
            <a:off x="1371599" y="1445775"/>
            <a:ext cx="5385391" cy="3342435"/>
          </a:xfrm>
        </p:spPr>
        <p:txBody>
          <a:bodyPr anchor="ctr">
            <a:normAutofit/>
          </a:bodyPr>
          <a:lstStyle/>
          <a:p>
            <a:pPr algn="r"/>
            <a:r>
              <a:rPr lang="en-IN" dirty="0" smtClean="0">
                <a:solidFill>
                  <a:srgbClr val="FFFFFF"/>
                </a:solidFill>
              </a:rPr>
              <a:t>Artificial </a:t>
            </a:r>
            <a:r>
              <a:rPr lang="en-IN" dirty="0">
                <a:solidFill>
                  <a:srgbClr val="FFFFFF"/>
                </a:solidFill>
              </a:rPr>
              <a:t>Intelligence around us</a:t>
            </a:r>
          </a:p>
        </p:txBody>
      </p:sp>
      <p:sp>
        <p:nvSpPr>
          <p:cNvPr id="3" name="Subtitle 2">
            <a:extLst>
              <a:ext uri="{FF2B5EF4-FFF2-40B4-BE49-F238E27FC236}">
                <a16:creationId xmlns:a16="http://schemas.microsoft.com/office/drawing/2014/main" id="{73ACAE97-F4BE-4C6F-BAC2-EF869AC35038}"/>
              </a:ext>
            </a:extLst>
          </p:cNvPr>
          <p:cNvSpPr>
            <a:spLocks noGrp="1"/>
          </p:cNvSpPr>
          <p:nvPr>
            <p:ph type="subTitle" idx="1"/>
          </p:nvPr>
        </p:nvSpPr>
        <p:spPr>
          <a:xfrm>
            <a:off x="7927225" y="1483341"/>
            <a:ext cx="3682853" cy="3472651"/>
          </a:xfrm>
        </p:spPr>
        <p:txBody>
          <a:bodyPr anchor="ctr">
            <a:normAutofit/>
          </a:bodyPr>
          <a:lstStyle/>
          <a:p>
            <a:pPr algn="l"/>
            <a:r>
              <a:rPr lang="en-IN" sz="2800" b="1" dirty="0"/>
              <a:t>Dinesh Kumar P</a:t>
            </a:r>
          </a:p>
          <a:p>
            <a:pPr algn="l"/>
            <a:endParaRPr lang="en-IN" sz="2800" dirty="0"/>
          </a:p>
          <a:p>
            <a:pPr algn="l"/>
            <a:r>
              <a:rPr lang="en-IN" dirty="0" smtClean="0"/>
              <a:t>Product </a:t>
            </a:r>
            <a:r>
              <a:rPr lang="en-IN" dirty="0"/>
              <a:t>Manager</a:t>
            </a:r>
          </a:p>
          <a:p>
            <a:pPr algn="l"/>
            <a:endParaRPr lang="en-IN" sz="2800" dirty="0"/>
          </a:p>
          <a:p>
            <a:pPr algn="l"/>
            <a:r>
              <a:rPr lang="en-IN" i="1" dirty="0" smtClean="0"/>
              <a:t>Kissflow</a:t>
            </a:r>
            <a:endParaRPr lang="en-IN" i="1" dirty="0"/>
          </a:p>
        </p:txBody>
      </p:sp>
    </p:spTree>
    <p:extLst>
      <p:ext uri="{BB962C8B-B14F-4D97-AF65-F5344CB8AC3E}">
        <p14:creationId xmlns:p14="http://schemas.microsoft.com/office/powerpoint/2010/main" val="3153387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AD76F3E-3A97-486B-B402-44400A8B917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F7E1F5-68B8-4BFB-82A4-28377EE1762B}"/>
              </a:ext>
            </a:extLst>
          </p:cNvPr>
          <p:cNvSpPr>
            <a:spLocks noGrp="1"/>
          </p:cNvSpPr>
          <p:nvPr>
            <p:ph type="title"/>
          </p:nvPr>
        </p:nvSpPr>
        <p:spPr>
          <a:xfrm>
            <a:off x="838199" y="1093788"/>
            <a:ext cx="10506455" cy="2967208"/>
          </a:xfrm>
        </p:spPr>
        <p:txBody>
          <a:bodyPr vert="horz" lIns="91440" tIns="45720" rIns="91440" bIns="45720" rtlCol="0" anchor="b">
            <a:normAutofit/>
          </a:bodyPr>
          <a:lstStyle/>
          <a:p>
            <a:r>
              <a:rPr lang="en-US" sz="5000" b="1" kern="1200" dirty="0">
                <a:solidFill>
                  <a:schemeClr val="tx1"/>
                </a:solidFill>
                <a:latin typeface="+mj-lt"/>
                <a:ea typeface="+mj-ea"/>
                <a:cs typeface="+mj-cs"/>
              </a:rPr>
              <a:t>Machines</a:t>
            </a:r>
            <a:r>
              <a:rPr lang="en-US" sz="5000" kern="1200" dirty="0">
                <a:solidFill>
                  <a:schemeClr val="tx1"/>
                </a:solidFill>
                <a:latin typeface="+mj-lt"/>
                <a:ea typeface="+mj-ea"/>
                <a:cs typeface="+mj-cs"/>
              </a:rPr>
              <a:t> </a:t>
            </a:r>
            <a:br>
              <a:rPr lang="en-US" sz="5000" kern="1200" dirty="0">
                <a:solidFill>
                  <a:schemeClr val="tx1"/>
                </a:solidFill>
                <a:latin typeface="+mj-lt"/>
                <a:ea typeface="+mj-ea"/>
                <a:cs typeface="+mj-cs"/>
              </a:rPr>
            </a:br>
            <a:r>
              <a:rPr lang="en-US" sz="5000" kern="1200" dirty="0">
                <a:solidFill>
                  <a:schemeClr val="tx1"/>
                </a:solidFill>
                <a:latin typeface="+mj-lt"/>
                <a:ea typeface="+mj-ea"/>
                <a:cs typeface="+mj-cs"/>
              </a:rPr>
              <a:t>- Understand and speak our language.</a:t>
            </a:r>
            <a:br>
              <a:rPr lang="en-US" sz="5000" kern="1200" dirty="0">
                <a:solidFill>
                  <a:schemeClr val="tx1"/>
                </a:solidFill>
                <a:latin typeface="+mj-lt"/>
                <a:ea typeface="+mj-ea"/>
                <a:cs typeface="+mj-cs"/>
              </a:rPr>
            </a:br>
            <a:r>
              <a:rPr lang="en-US" sz="5000" kern="1200" dirty="0">
                <a:solidFill>
                  <a:schemeClr val="tx1"/>
                </a:solidFill>
                <a:latin typeface="+mj-lt"/>
                <a:ea typeface="+mj-ea"/>
                <a:cs typeface="+mj-cs"/>
              </a:rPr>
              <a:t>- Understand what we see.</a:t>
            </a:r>
          </a:p>
        </p:txBody>
      </p:sp>
      <p:sp>
        <p:nvSpPr>
          <p:cNvPr id="20" name="Rectangle 19">
            <a:extLst>
              <a:ext uri="{FF2B5EF4-FFF2-40B4-BE49-F238E27FC236}">
                <a16:creationId xmlns:a16="http://schemas.microsoft.com/office/drawing/2014/main" id="{391F6B52-91F4-4AEB-B6DB-29FEBCF28C8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2CD6F061-7C53-44F4-9794-953DB70A451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57556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FF7E1F5-68B8-4BFB-82A4-28377EE1762B}"/>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dirty="0">
                <a:solidFill>
                  <a:schemeClr val="tx1"/>
                </a:solidFill>
                <a:latin typeface="+mj-lt"/>
                <a:ea typeface="+mj-ea"/>
                <a:cs typeface="+mj-cs"/>
              </a:rPr>
              <a:t>Examples</a:t>
            </a:r>
          </a:p>
        </p:txBody>
      </p:sp>
      <p:sp>
        <p:nvSpPr>
          <p:cNvPr id="13" name="Rectangle 12">
            <a:extLst>
              <a:ext uri="{FF2B5EF4-FFF2-40B4-BE49-F238E27FC236}">
                <a16:creationId xmlns:a16="http://schemas.microsoft.com/office/drawing/2014/main" id="{3629484E-3792-4B3D-89AD-7C8A1ED0E0D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1873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867D4867-5BA7-4462-B2F6-A23F4A622AA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BC8B198-E644-4322-AFC7-3BA1001D31A2}"/>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IN" sz="2800"/>
              <a:t>Thought </a:t>
            </a:r>
          </a:p>
        </p:txBody>
      </p:sp>
      <p:sp>
        <p:nvSpPr>
          <p:cNvPr id="3" name="Content Placeholder 2">
            <a:extLst>
              <a:ext uri="{FF2B5EF4-FFF2-40B4-BE49-F238E27FC236}">
                <a16:creationId xmlns:a16="http://schemas.microsoft.com/office/drawing/2014/main" id="{F6119B3C-3BC2-4581-8DC5-EC269892961A}"/>
              </a:ext>
            </a:extLst>
          </p:cNvPr>
          <p:cNvSpPr>
            <a:spLocks noGrp="1"/>
          </p:cNvSpPr>
          <p:nvPr>
            <p:ph idx="1"/>
          </p:nvPr>
        </p:nvSpPr>
        <p:spPr>
          <a:xfrm>
            <a:off x="643468" y="2638043"/>
            <a:ext cx="3363974" cy="3415623"/>
          </a:xfrm>
        </p:spPr>
        <p:txBody>
          <a:bodyPr>
            <a:normAutofit/>
          </a:bodyPr>
          <a:lstStyle/>
          <a:p>
            <a:r>
              <a:rPr lang="en-IN" sz="2000"/>
              <a:t>Facebook recognize like a human brain and suggests auto-tag while uploading a picture.</a:t>
            </a:r>
          </a:p>
          <a:p>
            <a:endParaRPr lang="en-IN" sz="2000"/>
          </a:p>
        </p:txBody>
      </p:sp>
      <p:pic>
        <p:nvPicPr>
          <p:cNvPr id="1026" name="Picture 2">
            <a:extLst>
              <a:ext uri="{FF2B5EF4-FFF2-40B4-BE49-F238E27FC236}">
                <a16:creationId xmlns:a16="http://schemas.microsoft.com/office/drawing/2014/main" id="{A046FA4E-D416-4883-9543-372AA62EAD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622" r="2019"/>
          <a:stretch/>
        </p:blipFill>
        <p:spPr bwMode="auto">
          <a:xfrm>
            <a:off x="5297763" y="1529835"/>
            <a:ext cx="6250769" cy="3637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226731"/>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52" name="Rectangle 70">
            <a:extLst>
              <a:ext uri="{FF2B5EF4-FFF2-40B4-BE49-F238E27FC236}">
                <a16:creationId xmlns:a16="http://schemas.microsoft.com/office/drawing/2014/main" id="{867D4867-5BA7-4462-B2F6-A23F4A622AA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BC8B198-E644-4322-AFC7-3BA1001D31A2}"/>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IN" sz="2800" dirty="0" smtClean="0"/>
              <a:t>Hear and Respond by Speaking</a:t>
            </a:r>
            <a:endParaRPr lang="en-IN" sz="2800" dirty="0"/>
          </a:p>
        </p:txBody>
      </p:sp>
      <p:sp>
        <p:nvSpPr>
          <p:cNvPr id="3" name="Content Placeholder 2">
            <a:extLst>
              <a:ext uri="{FF2B5EF4-FFF2-40B4-BE49-F238E27FC236}">
                <a16:creationId xmlns:a16="http://schemas.microsoft.com/office/drawing/2014/main" id="{F6119B3C-3BC2-4581-8DC5-EC269892961A}"/>
              </a:ext>
            </a:extLst>
          </p:cNvPr>
          <p:cNvSpPr>
            <a:spLocks noGrp="1"/>
          </p:cNvSpPr>
          <p:nvPr>
            <p:ph idx="1"/>
          </p:nvPr>
        </p:nvSpPr>
        <p:spPr>
          <a:xfrm>
            <a:off x="643468" y="2638043"/>
            <a:ext cx="3363974" cy="3415623"/>
          </a:xfrm>
        </p:spPr>
        <p:txBody>
          <a:bodyPr>
            <a:normAutofit/>
          </a:bodyPr>
          <a:lstStyle/>
          <a:p>
            <a:r>
              <a:rPr lang="en-IN" sz="2000"/>
              <a:t>Google Assistant</a:t>
            </a:r>
          </a:p>
          <a:p>
            <a:r>
              <a:rPr lang="en-IN" sz="2000"/>
              <a:t>Siri</a:t>
            </a:r>
          </a:p>
          <a:p>
            <a:r>
              <a:rPr lang="en-IN" sz="2000"/>
              <a:t>Alexa</a:t>
            </a:r>
          </a:p>
          <a:p>
            <a:r>
              <a:rPr lang="en-IN" sz="2000"/>
              <a:t>Cortana</a:t>
            </a:r>
          </a:p>
        </p:txBody>
      </p:sp>
      <p:pic>
        <p:nvPicPr>
          <p:cNvPr id="2050" name="Picture 2">
            <a:extLst>
              <a:ext uri="{FF2B5EF4-FFF2-40B4-BE49-F238E27FC236}">
                <a16:creationId xmlns:a16="http://schemas.microsoft.com/office/drawing/2014/main" id="{B5AC4357-EF4C-43FA-8260-3702097C272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97763" y="1785874"/>
            <a:ext cx="6250769" cy="3125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460478"/>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7D4867-5BA7-4462-B2F6-A23F4A622AA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12C3E3-EEAC-4C60-AB86-FB9C091DBBA2}"/>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800" kern="1200">
                <a:solidFill>
                  <a:schemeClr val="tx1"/>
                </a:solidFill>
                <a:latin typeface="+mj-lt"/>
                <a:ea typeface="+mj-ea"/>
                <a:cs typeface="+mj-cs"/>
              </a:rPr>
              <a:t>Vision</a:t>
            </a:r>
          </a:p>
        </p:txBody>
      </p:sp>
      <p:sp>
        <p:nvSpPr>
          <p:cNvPr id="3" name="Content Placeholder 2">
            <a:extLst>
              <a:ext uri="{FF2B5EF4-FFF2-40B4-BE49-F238E27FC236}">
                <a16:creationId xmlns:a16="http://schemas.microsoft.com/office/drawing/2014/main" id="{C43CABCA-7C5C-431E-BC45-AAC2C8121ADE}"/>
              </a:ext>
            </a:extLst>
          </p:cNvPr>
          <p:cNvSpPr>
            <a:spLocks noGrp="1"/>
          </p:cNvSpPr>
          <p:nvPr>
            <p:ph sz="half" idx="1"/>
          </p:nvPr>
        </p:nvSpPr>
        <p:spPr>
          <a:xfrm>
            <a:off x="643468" y="2638043"/>
            <a:ext cx="3363974" cy="3415623"/>
          </a:xfrm>
        </p:spPr>
        <p:txBody>
          <a:bodyPr vert="horz" lIns="91440" tIns="45720" rIns="91440" bIns="45720" rtlCol="0">
            <a:normAutofit/>
          </a:bodyPr>
          <a:lstStyle/>
          <a:p>
            <a:r>
              <a:rPr lang="en-US" sz="2000" dirty="0" smtClean="0"/>
              <a:t>Surveillance</a:t>
            </a:r>
            <a:endParaRPr lang="en-US" sz="2000" dirty="0"/>
          </a:p>
          <a:p>
            <a:r>
              <a:rPr lang="en-US" sz="2000" dirty="0"/>
              <a:t>Capturing traffic violations</a:t>
            </a:r>
          </a:p>
        </p:txBody>
      </p:sp>
      <p:pic>
        <p:nvPicPr>
          <p:cNvPr id="5" name="Picture 4">
            <a:extLst>
              <a:ext uri="{FF2B5EF4-FFF2-40B4-BE49-F238E27FC236}">
                <a16:creationId xmlns:a16="http://schemas.microsoft.com/office/drawing/2014/main" id="{38F1A026-E961-4CAB-8E90-A5BF96BF25A9}"/>
              </a:ext>
            </a:extLst>
          </p:cNvPr>
          <p:cNvPicPr>
            <a:picLocks noChangeAspect="1"/>
          </p:cNvPicPr>
          <p:nvPr/>
        </p:nvPicPr>
        <p:blipFill>
          <a:blip r:embed="rId2"/>
          <a:stretch>
            <a:fillRect/>
          </a:stretch>
        </p:blipFill>
        <p:spPr>
          <a:xfrm>
            <a:off x="5297763" y="1379574"/>
            <a:ext cx="6250769" cy="3937984"/>
          </a:xfrm>
          <a:prstGeom prst="rect">
            <a:avLst/>
          </a:prstGeom>
        </p:spPr>
      </p:pic>
    </p:spTree>
    <p:extLst>
      <p:ext uri="{BB962C8B-B14F-4D97-AF65-F5344CB8AC3E}">
        <p14:creationId xmlns:p14="http://schemas.microsoft.com/office/powerpoint/2010/main" val="1703986155"/>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FF7E1F5-68B8-4BFB-82A4-28377EE1762B}"/>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4800" dirty="0"/>
              <a:t>H</a:t>
            </a:r>
            <a:r>
              <a:rPr lang="en-US" sz="4800" kern="1200" dirty="0" smtClean="0">
                <a:solidFill>
                  <a:schemeClr val="tx1"/>
                </a:solidFill>
              </a:rPr>
              <a:t>uman’s </a:t>
            </a:r>
            <a:r>
              <a:rPr lang="en-US" sz="4800" kern="1200" dirty="0">
                <a:solidFill>
                  <a:schemeClr val="tx1"/>
                </a:solidFill>
              </a:rPr>
              <a:t>features </a:t>
            </a:r>
            <a:r>
              <a:rPr lang="en-US" sz="4800" kern="1200" dirty="0" smtClean="0">
                <a:solidFill>
                  <a:schemeClr val="tx1"/>
                </a:solidFill>
              </a:rPr>
              <a:t>into machines</a:t>
            </a:r>
            <a:r>
              <a:rPr lang="en-US" sz="4800" dirty="0" smtClean="0"/>
              <a:t>.</a:t>
            </a:r>
            <a:r>
              <a:rPr lang="en-US" sz="6700" dirty="0" smtClean="0"/>
              <a:t/>
            </a:r>
            <a:br>
              <a:rPr lang="en-US" sz="6700" dirty="0" smtClean="0"/>
            </a:br>
            <a:r>
              <a:rPr lang="en-US" sz="6700" dirty="0" smtClean="0"/>
              <a:t>WHY?</a:t>
            </a:r>
            <a:endParaRPr lang="en-US" sz="6700" kern="1200" dirty="0">
              <a:solidFill>
                <a:schemeClr val="tx1"/>
              </a:solidFill>
              <a:latin typeface="+mj-lt"/>
              <a:ea typeface="+mj-ea"/>
              <a:cs typeface="+mj-cs"/>
            </a:endParaRPr>
          </a:p>
        </p:txBody>
      </p:sp>
      <p:sp>
        <p:nvSpPr>
          <p:cNvPr id="13" name="Rectangle 12">
            <a:extLst>
              <a:ext uri="{FF2B5EF4-FFF2-40B4-BE49-F238E27FC236}">
                <a16:creationId xmlns:a16="http://schemas.microsoft.com/office/drawing/2014/main" id="{3629484E-3792-4B3D-89AD-7C8A1ED0E0D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794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6" name="Content Placeholder 3">
            <a:extLst>
              <a:ext uri="{FF2B5EF4-FFF2-40B4-BE49-F238E27FC236}">
                <a16:creationId xmlns:a16="http://schemas.microsoft.com/office/drawing/2014/main" id="{8B116030-10D7-4304-997E-BFC10DA85300}"/>
              </a:ext>
            </a:extLst>
          </p:cNvPr>
          <p:cNvGraphicFramePr>
            <a:graphicFrameLocks noGrp="1"/>
          </p:cNvGraphicFramePr>
          <p:nvPr>
            <p:ph sz="half" idx="2"/>
            <p:extLst>
              <p:ext uri="{D42A27DB-BD31-4B8C-83A1-F6EECF244321}">
                <p14:modId xmlns:p14="http://schemas.microsoft.com/office/powerpoint/2010/main" val="3658196426"/>
              </p:ext>
            </p:extLst>
          </p:nvPr>
        </p:nvGraphicFramePr>
        <p:xfrm>
          <a:off x="689113" y="1152939"/>
          <a:ext cx="10667735" cy="4972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83851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person, indoor, man, young&#10;&#10;Description automatically generated">
            <a:extLst>
              <a:ext uri="{FF2B5EF4-FFF2-40B4-BE49-F238E27FC236}">
                <a16:creationId xmlns:a16="http://schemas.microsoft.com/office/drawing/2014/main" id="{77C6697A-B24E-4A37-86A8-085512A91610}"/>
              </a:ext>
            </a:extLst>
          </p:cNvPr>
          <p:cNvPicPr>
            <a:picLocks noChangeAspect="1"/>
          </p:cNvPicPr>
          <p:nvPr/>
        </p:nvPicPr>
        <p:blipFill rotWithShape="1">
          <a:blip r:embed="rId3">
            <a:extLst>
              <a:ext uri="{28A0092B-C50C-407E-A947-70E740481C1C}">
                <a14:useLocalDpi xmlns:a14="http://schemas.microsoft.com/office/drawing/2010/main" val="0"/>
              </a:ext>
            </a:extLst>
          </a:blip>
          <a:srcRect l="25451" r="19701" b="-2"/>
          <a:stretch/>
        </p:blipFill>
        <p:spPr>
          <a:xfrm>
            <a:off x="723130" y="643466"/>
            <a:ext cx="5135391" cy="557106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F539AEF7-2C0A-410A-8BF4-5093B331A2A8}"/>
              </a:ext>
            </a:extLst>
          </p:cNvPr>
          <p:cNvPicPr>
            <a:picLocks noChangeAspect="1"/>
          </p:cNvPicPr>
          <p:nvPr/>
        </p:nvPicPr>
        <p:blipFill rotWithShape="1">
          <a:blip r:embed="rId4">
            <a:extLst>
              <a:ext uri="{28A0092B-C50C-407E-A947-70E740481C1C}">
                <a14:useLocalDpi xmlns:a14="http://schemas.microsoft.com/office/drawing/2010/main" val="0"/>
              </a:ext>
            </a:extLst>
          </a:blip>
          <a:srcRect l="17179" r="11149" b="-2"/>
          <a:stretch/>
        </p:blipFill>
        <p:spPr>
          <a:xfrm>
            <a:off x="6333447" y="643467"/>
            <a:ext cx="5135454" cy="5571066"/>
          </a:xfrm>
          <a:prstGeom prst="rect">
            <a:avLst/>
          </a:prstGeom>
        </p:spPr>
      </p:pic>
    </p:spTree>
    <p:extLst>
      <p:ext uri="{BB962C8B-B14F-4D97-AF65-F5344CB8AC3E}">
        <p14:creationId xmlns:p14="http://schemas.microsoft.com/office/powerpoint/2010/main" val="13299651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erson, man, sitting, indoor&#10;&#10;Description automatically generated">
            <a:extLst>
              <a:ext uri="{FF2B5EF4-FFF2-40B4-BE49-F238E27FC236}">
                <a16:creationId xmlns:a16="http://schemas.microsoft.com/office/drawing/2014/main" id="{4999516B-3A35-4DA2-91A6-7A5CB7852A7C}"/>
              </a:ext>
            </a:extLst>
          </p:cNvPr>
          <p:cNvPicPr>
            <a:picLocks noChangeAspect="1"/>
          </p:cNvPicPr>
          <p:nvPr/>
        </p:nvPicPr>
        <p:blipFill>
          <a:blip r:embed="rId3"/>
          <a:stretch>
            <a:fillRect/>
          </a:stretch>
        </p:blipFill>
        <p:spPr>
          <a:xfrm>
            <a:off x="965200" y="1967536"/>
            <a:ext cx="2879083" cy="2922926"/>
          </a:xfrm>
          <a:prstGeom prst="rect">
            <a:avLst/>
          </a:prstGeom>
        </p:spPr>
      </p:pic>
      <p:pic>
        <p:nvPicPr>
          <p:cNvPr id="4" name="Picture 3" descr="A close up of a microphone&#10;&#10;Description automatically generated">
            <a:extLst>
              <a:ext uri="{FF2B5EF4-FFF2-40B4-BE49-F238E27FC236}">
                <a16:creationId xmlns:a16="http://schemas.microsoft.com/office/drawing/2014/main" id="{8834DA45-0D67-46AC-AD3B-C45F3E91AF4C}"/>
              </a:ext>
            </a:extLst>
          </p:cNvPr>
          <p:cNvPicPr>
            <a:picLocks noChangeAspect="1"/>
          </p:cNvPicPr>
          <p:nvPr/>
        </p:nvPicPr>
        <p:blipFill>
          <a:blip r:embed="rId4"/>
          <a:stretch>
            <a:fillRect/>
          </a:stretch>
        </p:blipFill>
        <p:spPr>
          <a:xfrm>
            <a:off x="4647976" y="1992848"/>
            <a:ext cx="2880360" cy="2873317"/>
          </a:xfrm>
          <a:prstGeom prst="rect">
            <a:avLst/>
          </a:prstGeom>
        </p:spPr>
      </p:pic>
      <p:pic>
        <p:nvPicPr>
          <p:cNvPr id="3" name="Picture 2">
            <a:extLst>
              <a:ext uri="{FF2B5EF4-FFF2-40B4-BE49-F238E27FC236}">
                <a16:creationId xmlns:a16="http://schemas.microsoft.com/office/drawing/2014/main" id="{F65F2B22-1B0C-49B7-9FAC-A0938DAE4320}"/>
              </a:ext>
            </a:extLst>
          </p:cNvPr>
          <p:cNvPicPr>
            <a:picLocks noChangeAspect="1"/>
          </p:cNvPicPr>
          <p:nvPr/>
        </p:nvPicPr>
        <p:blipFill>
          <a:blip r:embed="rId5"/>
          <a:stretch>
            <a:fillRect/>
          </a:stretch>
        </p:blipFill>
        <p:spPr>
          <a:xfrm>
            <a:off x="8343941" y="2474880"/>
            <a:ext cx="2880360" cy="1908238"/>
          </a:xfrm>
          <a:prstGeom prst="rect">
            <a:avLst/>
          </a:prstGeom>
        </p:spPr>
      </p:pic>
    </p:spTree>
    <p:extLst>
      <p:ext uri="{BB962C8B-B14F-4D97-AF65-F5344CB8AC3E}">
        <p14:creationId xmlns:p14="http://schemas.microsoft.com/office/powerpoint/2010/main" val="3600614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838200" y="963877"/>
            <a:ext cx="3494362" cy="4930246"/>
          </a:xfrm>
        </p:spPr>
        <p:txBody>
          <a:bodyPr>
            <a:normAutofit/>
          </a:bodyPr>
          <a:lstStyle/>
          <a:p>
            <a:pPr algn="r"/>
            <a:r>
              <a:rPr lang="en-IN">
                <a:solidFill>
                  <a:schemeClr val="accent1"/>
                </a:solidFill>
              </a:rPr>
              <a:t>Can you Answer?</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4976031" y="963877"/>
            <a:ext cx="6377769" cy="4930246"/>
          </a:xfrm>
        </p:spPr>
        <p:txBody>
          <a:bodyPr anchor="ctr">
            <a:normAutofit/>
          </a:bodyPr>
          <a:lstStyle/>
          <a:p>
            <a:pPr marL="0" indent="0">
              <a:buNone/>
            </a:pPr>
            <a:r>
              <a:rPr lang="en-IN" sz="2400"/>
              <a:t>4 features of humans nowadays in machines?</a:t>
            </a:r>
          </a:p>
          <a:p>
            <a:pPr marL="0" indent="0">
              <a:buNone/>
            </a:pPr>
            <a:endParaRPr lang="en-IN" sz="2400"/>
          </a:p>
        </p:txBody>
      </p:sp>
    </p:spTree>
    <p:extLst>
      <p:ext uri="{BB962C8B-B14F-4D97-AF65-F5344CB8AC3E}">
        <p14:creationId xmlns:p14="http://schemas.microsoft.com/office/powerpoint/2010/main" val="990135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9D3A9E89-033E-4C4A-8C41-416DABFFD30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6293361-111E-427D-8E5B-256944AC839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4588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129B1A-67DE-46FD-8C3F-AB046BEE7BC2}"/>
              </a:ext>
            </a:extLst>
          </p:cNvPr>
          <p:cNvSpPr>
            <a:spLocks noGrp="1"/>
          </p:cNvSpPr>
          <p:nvPr>
            <p:ph type="title"/>
          </p:nvPr>
        </p:nvSpPr>
        <p:spPr>
          <a:xfrm>
            <a:off x="2203103" y="2319194"/>
            <a:ext cx="3863207" cy="1662669"/>
          </a:xfrm>
        </p:spPr>
        <p:txBody>
          <a:bodyPr vert="horz" lIns="91440" tIns="45720" rIns="91440" bIns="45720" rtlCol="0" anchor="b">
            <a:normAutofit/>
          </a:bodyPr>
          <a:lstStyle/>
          <a:p>
            <a:r>
              <a:rPr lang="en-US" sz="5400" kern="1200" dirty="0">
                <a:solidFill>
                  <a:schemeClr val="tx1"/>
                </a:solidFill>
                <a:latin typeface="+mj-lt"/>
                <a:ea typeface="+mj-ea"/>
                <a:cs typeface="+mj-cs"/>
              </a:rPr>
              <a:t>Artificial </a:t>
            </a:r>
            <a:r>
              <a:rPr lang="en-US" sz="5400" kern="1200" dirty="0" smtClean="0">
                <a:solidFill>
                  <a:schemeClr val="tx1"/>
                </a:solidFill>
                <a:latin typeface="+mj-lt"/>
                <a:ea typeface="+mj-ea"/>
                <a:cs typeface="+mj-cs"/>
              </a:rPr>
              <a:t>Intelligence</a:t>
            </a:r>
            <a:endParaRPr lang="en-US" sz="5400" kern="1200" dirty="0">
              <a:solidFill>
                <a:schemeClr val="tx1"/>
              </a:solidFill>
              <a:latin typeface="+mj-lt"/>
              <a:ea typeface="+mj-ea"/>
              <a:cs typeface="+mj-cs"/>
            </a:endParaRPr>
          </a:p>
        </p:txBody>
      </p:sp>
      <p:grpSp>
        <p:nvGrpSpPr>
          <p:cNvPr id="35" name="Group 34">
            <a:extLst>
              <a:ext uri="{FF2B5EF4-FFF2-40B4-BE49-F238E27FC236}">
                <a16:creationId xmlns:a16="http://schemas.microsoft.com/office/drawing/2014/main" id="{196333F2-8157-4F69-BF79-23AD06FB6A38}"/>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64808" y="73152"/>
            <a:ext cx="1178966" cy="232963"/>
            <a:chOff x="7763256" y="73152"/>
            <a:chExt cx="1178966" cy="232963"/>
          </a:xfrm>
        </p:grpSpPr>
        <p:sp>
          <p:nvSpPr>
            <p:cNvPr id="36" name="Rectangle 64">
              <a:extLst>
                <a:ext uri="{FF2B5EF4-FFF2-40B4-BE49-F238E27FC236}">
                  <a16:creationId xmlns:a16="http://schemas.microsoft.com/office/drawing/2014/main" id="{E48E172A-4EBF-4985-9330-D5508A467A2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DCE5CCAB-EAA3-4DD9-8AF1-3B53592F729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4">
              <a:extLst>
                <a:ext uri="{FF2B5EF4-FFF2-40B4-BE49-F238E27FC236}">
                  <a16:creationId xmlns:a16="http://schemas.microsoft.com/office/drawing/2014/main" id="{937CDCF5-14F8-4F40-9406-C63CBA0A0B2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5491BF95-EA62-4314-8852-49364342F08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4">
              <a:extLst>
                <a:ext uri="{FF2B5EF4-FFF2-40B4-BE49-F238E27FC236}">
                  <a16:creationId xmlns:a16="http://schemas.microsoft.com/office/drawing/2014/main" id="{EFCDE1C1-E04E-43BF-B40E-64C27660729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6">
              <a:extLst>
                <a:ext uri="{FF2B5EF4-FFF2-40B4-BE49-F238E27FC236}">
                  <a16:creationId xmlns:a16="http://schemas.microsoft.com/office/drawing/2014/main" id="{A833BBDC-95B6-4629-A019-06201B38E55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4">
              <a:extLst>
                <a:ext uri="{FF2B5EF4-FFF2-40B4-BE49-F238E27FC236}">
                  <a16:creationId xmlns:a16="http://schemas.microsoft.com/office/drawing/2014/main" id="{007DAD8A-D7FF-49F0-B795-89CD787767B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6">
              <a:extLst>
                <a:ext uri="{FF2B5EF4-FFF2-40B4-BE49-F238E27FC236}">
                  <a16:creationId xmlns:a16="http://schemas.microsoft.com/office/drawing/2014/main" id="{6D192525-4BFC-4DA0-8C01-7F83AEE92B22}"/>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4">
              <a:extLst>
                <a:ext uri="{FF2B5EF4-FFF2-40B4-BE49-F238E27FC236}">
                  <a16:creationId xmlns:a16="http://schemas.microsoft.com/office/drawing/2014/main" id="{BB1BEC57-EA97-4C3F-AB2F-6E84E83683B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6">
              <a:extLst>
                <a:ext uri="{FF2B5EF4-FFF2-40B4-BE49-F238E27FC236}">
                  <a16:creationId xmlns:a16="http://schemas.microsoft.com/office/drawing/2014/main" id="{2056C948-ED0B-40A9-979A-AD7D387E7A3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4">
              <a:extLst>
                <a:ext uri="{FF2B5EF4-FFF2-40B4-BE49-F238E27FC236}">
                  <a16:creationId xmlns:a16="http://schemas.microsoft.com/office/drawing/2014/main" id="{0DF7D057-A77F-4588-9FBC-FA3771B6E13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6">
              <a:extLst>
                <a:ext uri="{FF2B5EF4-FFF2-40B4-BE49-F238E27FC236}">
                  <a16:creationId xmlns:a16="http://schemas.microsoft.com/office/drawing/2014/main" id="{DB9A0694-6734-49A1-8BB1-3DC828E844D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64">
              <a:extLst>
                <a:ext uri="{FF2B5EF4-FFF2-40B4-BE49-F238E27FC236}">
                  <a16:creationId xmlns:a16="http://schemas.microsoft.com/office/drawing/2014/main" id="{A9F96446-58DB-49CB-A707-9FC2DE9577B2}"/>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6">
              <a:extLst>
                <a:ext uri="{FF2B5EF4-FFF2-40B4-BE49-F238E27FC236}">
                  <a16:creationId xmlns:a16="http://schemas.microsoft.com/office/drawing/2014/main" id="{F499ADB2-B78E-4D73-8284-A7D9A4037E12}"/>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64">
              <a:extLst>
                <a:ext uri="{FF2B5EF4-FFF2-40B4-BE49-F238E27FC236}">
                  <a16:creationId xmlns:a16="http://schemas.microsoft.com/office/drawing/2014/main" id="{AD5A4498-89EA-4636-96C5-1E973DC336F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6">
              <a:extLst>
                <a:ext uri="{FF2B5EF4-FFF2-40B4-BE49-F238E27FC236}">
                  <a16:creationId xmlns:a16="http://schemas.microsoft.com/office/drawing/2014/main" id="{E0D41CAC-254B-4A07-BA63-8F6CCF68C20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4">
              <a:extLst>
                <a:ext uri="{FF2B5EF4-FFF2-40B4-BE49-F238E27FC236}">
                  <a16:creationId xmlns:a16="http://schemas.microsoft.com/office/drawing/2014/main" id="{D3A7502D-F3DB-43BF-8F89-7F4EDD4ECD4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66">
              <a:extLst>
                <a:ext uri="{FF2B5EF4-FFF2-40B4-BE49-F238E27FC236}">
                  <a16:creationId xmlns:a16="http://schemas.microsoft.com/office/drawing/2014/main" id="{0AD3E0A7-E2E6-4CA7-BC2B-3E394831A84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64">
              <a:extLst>
                <a:ext uri="{FF2B5EF4-FFF2-40B4-BE49-F238E27FC236}">
                  <a16:creationId xmlns:a16="http://schemas.microsoft.com/office/drawing/2014/main" id="{DFFBE122-C813-4263-BE66-1960F1B1207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66">
              <a:extLst>
                <a:ext uri="{FF2B5EF4-FFF2-40B4-BE49-F238E27FC236}">
                  <a16:creationId xmlns:a16="http://schemas.microsoft.com/office/drawing/2014/main" id="{C8FDAECE-BC06-4208-AA0A-0F50BCB59A1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Rectangle 56">
            <a:extLst>
              <a:ext uri="{FF2B5EF4-FFF2-40B4-BE49-F238E27FC236}">
                <a16:creationId xmlns:a16="http://schemas.microsoft.com/office/drawing/2014/main" id="{78907291-9D6D-4740-81DB-441477BCA27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ogos.flamingtext.com/Name-Logos/Movies-design-sketch-nam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5532" y="1666078"/>
            <a:ext cx="5429250" cy="2809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1641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screenshot of a cell phone&#10;&#10;Description automatically generated">
            <a:extLst>
              <a:ext uri="{FF2B5EF4-FFF2-40B4-BE49-F238E27FC236}">
                <a16:creationId xmlns:a16="http://schemas.microsoft.com/office/drawing/2014/main" id="{EB4E2AB7-1E0D-4961-8100-C938BB2D6810}"/>
              </a:ext>
            </a:extLst>
          </p:cNvPr>
          <p:cNvPicPr>
            <a:picLocks noChangeAspect="1"/>
          </p:cNvPicPr>
          <p:nvPr/>
        </p:nvPicPr>
        <p:blipFill>
          <a:blip r:embed="rId3"/>
          <a:stretch>
            <a:fillRect/>
          </a:stretch>
        </p:blipFill>
        <p:spPr>
          <a:xfrm>
            <a:off x="4222729" y="643466"/>
            <a:ext cx="3746542" cy="5571067"/>
          </a:xfrm>
          <a:prstGeom prst="rect">
            <a:avLst/>
          </a:prstGeom>
        </p:spPr>
      </p:pic>
    </p:spTree>
    <p:extLst>
      <p:ext uri="{BB962C8B-B14F-4D97-AF65-F5344CB8AC3E}">
        <p14:creationId xmlns:p14="http://schemas.microsoft.com/office/powerpoint/2010/main" val="1441735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A screenshot of a cell phone&#10;&#10;Description automatically generated">
            <a:extLst>
              <a:ext uri="{FF2B5EF4-FFF2-40B4-BE49-F238E27FC236}">
                <a16:creationId xmlns:a16="http://schemas.microsoft.com/office/drawing/2014/main" id="{C0E16362-922E-431D-B801-DB13196D8EB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tretch>
            <a:fillRect/>
          </a:stretch>
        </p:blipFill>
        <p:spPr bwMode="auto">
          <a:xfrm>
            <a:off x="3310466" y="643466"/>
            <a:ext cx="5571067"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5295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838200" y="963877"/>
            <a:ext cx="3494362" cy="4930246"/>
          </a:xfrm>
        </p:spPr>
        <p:txBody>
          <a:bodyPr>
            <a:normAutofit/>
          </a:bodyPr>
          <a:lstStyle/>
          <a:p>
            <a:pPr algn="r"/>
            <a:r>
              <a:rPr lang="en-IN">
                <a:solidFill>
                  <a:schemeClr val="accent1"/>
                </a:solidFill>
              </a:rPr>
              <a:t>Can you Answer?</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4976031" y="963877"/>
            <a:ext cx="6377769" cy="4930246"/>
          </a:xfrm>
        </p:spPr>
        <p:txBody>
          <a:bodyPr anchor="ctr">
            <a:normAutofit/>
          </a:bodyPr>
          <a:lstStyle/>
          <a:p>
            <a:pPr marL="0" indent="0">
              <a:buNone/>
            </a:pPr>
            <a:r>
              <a:rPr lang="en-US" sz="2400" dirty="0"/>
              <a:t>For what quality some people get a higher </a:t>
            </a:r>
            <a:r>
              <a:rPr lang="en-US" sz="2400" dirty="0" smtClean="0"/>
              <a:t>pay?</a:t>
            </a:r>
            <a:endParaRPr lang="en-IN" sz="2400" dirty="0"/>
          </a:p>
          <a:p>
            <a:pPr marL="0" indent="0">
              <a:buNone/>
            </a:pPr>
            <a:endParaRPr lang="en-IN" sz="2400" dirty="0"/>
          </a:p>
        </p:txBody>
      </p:sp>
    </p:spTree>
    <p:extLst>
      <p:ext uri="{BB962C8B-B14F-4D97-AF65-F5344CB8AC3E}">
        <p14:creationId xmlns:p14="http://schemas.microsoft.com/office/powerpoint/2010/main" val="11169955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0822F-9192-4586-89E0-3D962A99B5FE}"/>
              </a:ext>
            </a:extLst>
          </p:cNvPr>
          <p:cNvSpPr>
            <a:spLocks noGrp="1"/>
          </p:cNvSpPr>
          <p:nvPr>
            <p:ph type="title"/>
          </p:nvPr>
        </p:nvSpPr>
        <p:spPr>
          <a:xfrm>
            <a:off x="1174866" y="1122363"/>
            <a:ext cx="9842269" cy="2751368"/>
          </a:xfrm>
        </p:spPr>
        <p:txBody>
          <a:bodyPr vert="horz" lIns="91440" tIns="45720" rIns="91440" bIns="45720" rtlCol="0" anchor="b">
            <a:normAutofit/>
          </a:bodyPr>
          <a:lstStyle/>
          <a:p>
            <a:pPr algn="ctr"/>
            <a:r>
              <a:rPr lang="en-US" sz="3800" kern="1200" dirty="0">
                <a:solidFill>
                  <a:schemeClr val="tx1"/>
                </a:solidFill>
                <a:latin typeface="+mj-lt"/>
                <a:ea typeface="+mj-ea"/>
                <a:cs typeface="+mj-cs"/>
              </a:rPr>
              <a:t>The term </a:t>
            </a:r>
            <a:r>
              <a:rPr lang="en-US" sz="3800" i="1" kern="1200" dirty="0">
                <a:solidFill>
                  <a:schemeClr val="tx1"/>
                </a:solidFill>
                <a:latin typeface="+mj-lt"/>
                <a:ea typeface="+mj-ea"/>
                <a:cs typeface="+mj-cs"/>
              </a:rPr>
              <a:t>“Artificial Intelligence”</a:t>
            </a:r>
            <a:r>
              <a:rPr lang="en-US" sz="3800" kern="1200" dirty="0">
                <a:solidFill>
                  <a:schemeClr val="tx1"/>
                </a:solidFill>
                <a:latin typeface="+mj-lt"/>
                <a:ea typeface="+mj-ea"/>
                <a:cs typeface="+mj-cs"/>
              </a:rPr>
              <a:t> was initially put forth by </a:t>
            </a:r>
            <a:r>
              <a:rPr lang="en-US" sz="3800" b="1" kern="1200" dirty="0">
                <a:solidFill>
                  <a:schemeClr val="tx1"/>
                </a:solidFill>
                <a:latin typeface="+mj-lt"/>
                <a:ea typeface="+mj-ea"/>
                <a:cs typeface="+mj-cs"/>
              </a:rPr>
              <a:t>John McCarthy </a:t>
            </a:r>
            <a:r>
              <a:rPr lang="en-US" sz="3800" kern="1200" dirty="0">
                <a:solidFill>
                  <a:schemeClr val="tx1"/>
                </a:solidFill>
                <a:latin typeface="+mj-lt"/>
                <a:ea typeface="+mj-ea"/>
                <a:cs typeface="+mj-cs"/>
              </a:rPr>
              <a:t>in </a:t>
            </a:r>
            <a:r>
              <a:rPr lang="en-US" sz="3800" b="1" kern="1200" dirty="0">
                <a:solidFill>
                  <a:schemeClr val="tx1"/>
                </a:solidFill>
                <a:latin typeface="+mj-lt"/>
                <a:ea typeface="+mj-ea"/>
                <a:cs typeface="+mj-cs"/>
              </a:rPr>
              <a:t>1956</a:t>
            </a:r>
            <a:r>
              <a:rPr lang="en-US" sz="3800" kern="1200" dirty="0">
                <a:solidFill>
                  <a:schemeClr val="tx1"/>
                </a:solidFill>
                <a:latin typeface="+mj-lt"/>
                <a:ea typeface="+mj-ea"/>
                <a:cs typeface="+mj-cs"/>
              </a:rPr>
              <a:t> when he held the </a:t>
            </a:r>
            <a:r>
              <a:rPr lang="en-US" sz="3800" i="1" kern="1200" dirty="0">
                <a:solidFill>
                  <a:schemeClr val="tx1"/>
                </a:solidFill>
                <a:latin typeface="+mj-lt"/>
                <a:ea typeface="+mj-ea"/>
                <a:cs typeface="+mj-cs"/>
              </a:rPr>
              <a:t>Dartmouth Conference</a:t>
            </a:r>
            <a:r>
              <a:rPr lang="en-US" sz="3800" kern="1200" dirty="0">
                <a:solidFill>
                  <a:schemeClr val="tx1"/>
                </a:solidFill>
                <a:latin typeface="+mj-lt"/>
                <a:ea typeface="+mj-ea"/>
                <a:cs typeface="+mj-cs"/>
              </a:rPr>
              <a:t>, which was the first academic conference on the subject.</a:t>
            </a:r>
          </a:p>
        </p:txBody>
      </p:sp>
    </p:spTree>
    <p:extLst>
      <p:ext uri="{BB962C8B-B14F-4D97-AF65-F5344CB8AC3E}">
        <p14:creationId xmlns:p14="http://schemas.microsoft.com/office/powerpoint/2010/main" val="2756104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6762E-C65B-46B1-A206-19A61F303A03}"/>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AI vs ML</a:t>
            </a:r>
          </a:p>
        </p:txBody>
      </p:sp>
      <p:pic>
        <p:nvPicPr>
          <p:cNvPr id="4098" name="Picture 2">
            <a:extLst>
              <a:ext uri="{FF2B5EF4-FFF2-40B4-BE49-F238E27FC236}">
                <a16:creationId xmlns:a16="http://schemas.microsoft.com/office/drawing/2014/main" id="{B4770CE7-81F1-4D4C-A7EC-9A504105C1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888" b="2278"/>
          <a:stretch/>
        </p:blipFill>
        <p:spPr bwMode="auto">
          <a:xfrm>
            <a:off x="4868487" y="10"/>
            <a:ext cx="7323513"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6674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10C32-9C16-4CFF-99E4-B8983364A3D2}"/>
              </a:ext>
            </a:extLst>
          </p:cNvPr>
          <p:cNvSpPr>
            <a:spLocks noGrp="1"/>
          </p:cNvSpPr>
          <p:nvPr>
            <p:ph type="title"/>
          </p:nvPr>
        </p:nvSpPr>
        <p:spPr>
          <a:xfrm>
            <a:off x="838200" y="365125"/>
            <a:ext cx="10515600" cy="1325563"/>
          </a:xfrm>
        </p:spPr>
        <p:txBody>
          <a:bodyPr>
            <a:normAutofit/>
          </a:bodyPr>
          <a:lstStyle/>
          <a:p>
            <a:r>
              <a:rPr lang="en-IN">
                <a:latin typeface="Quattrocento Sans"/>
                <a:ea typeface="Quattrocento Sans"/>
                <a:cs typeface="Quattrocento Sans"/>
                <a:sym typeface="Quattrocento Sans"/>
              </a:rPr>
              <a:t>What is Machine Learning ?</a:t>
            </a:r>
            <a:br>
              <a:rPr lang="en-IN">
                <a:latin typeface="Quattrocento Sans"/>
                <a:ea typeface="Quattrocento Sans"/>
                <a:cs typeface="Quattrocento Sans"/>
                <a:sym typeface="Quattrocento Sans"/>
              </a:rPr>
            </a:br>
            <a:endParaRPr lang="en-IN"/>
          </a:p>
        </p:txBody>
      </p:sp>
      <p:graphicFrame>
        <p:nvGraphicFramePr>
          <p:cNvPr id="5" name="Content Placeholder 2">
            <a:extLst>
              <a:ext uri="{FF2B5EF4-FFF2-40B4-BE49-F238E27FC236}">
                <a16:creationId xmlns:a16="http://schemas.microsoft.com/office/drawing/2014/main" id="{EFA9B664-1E18-4A84-8630-A1CE6AFC6AA2}"/>
              </a:ext>
            </a:extLst>
          </p:cNvPr>
          <p:cNvGraphicFramePr>
            <a:graphicFrameLocks noGrp="1"/>
          </p:cNvGraphicFramePr>
          <p:nvPr>
            <p:ph idx="1"/>
            <p:extLst>
              <p:ext uri="{D42A27DB-BD31-4B8C-83A1-F6EECF244321}">
                <p14:modId xmlns:p14="http://schemas.microsoft.com/office/powerpoint/2010/main" val="118305170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52287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10C32-9C16-4CFF-99E4-B8983364A3D2}"/>
              </a:ext>
            </a:extLst>
          </p:cNvPr>
          <p:cNvSpPr>
            <a:spLocks noGrp="1"/>
          </p:cNvSpPr>
          <p:nvPr>
            <p:ph type="title"/>
          </p:nvPr>
        </p:nvSpPr>
        <p:spPr>
          <a:xfrm>
            <a:off x="838200" y="365125"/>
            <a:ext cx="10515600" cy="1325563"/>
          </a:xfrm>
        </p:spPr>
        <p:txBody>
          <a:bodyPr>
            <a:normAutofit/>
          </a:bodyPr>
          <a:lstStyle/>
          <a:p>
            <a:r>
              <a:rPr lang="en-IN">
                <a:latin typeface="Quattrocento Sans"/>
                <a:ea typeface="Quattrocento Sans"/>
                <a:cs typeface="Quattrocento Sans"/>
                <a:sym typeface="Quattrocento Sans"/>
              </a:rPr>
              <a:t>What Machine Learning do?</a:t>
            </a:r>
            <a:endParaRPr lang="en-IN"/>
          </a:p>
        </p:txBody>
      </p:sp>
      <p:graphicFrame>
        <p:nvGraphicFramePr>
          <p:cNvPr id="5" name="Content Placeholder 2">
            <a:extLst>
              <a:ext uri="{FF2B5EF4-FFF2-40B4-BE49-F238E27FC236}">
                <a16:creationId xmlns:a16="http://schemas.microsoft.com/office/drawing/2014/main" id="{EFA9B664-1E18-4A84-8630-A1CE6AFC6AA2}"/>
              </a:ext>
            </a:extLst>
          </p:cNvPr>
          <p:cNvGraphicFramePr>
            <a:graphicFrameLocks noGrp="1"/>
          </p:cNvGraphicFramePr>
          <p:nvPr>
            <p:ph idx="1"/>
            <p:extLst>
              <p:ext uri="{D42A27DB-BD31-4B8C-83A1-F6EECF244321}">
                <p14:modId xmlns:p14="http://schemas.microsoft.com/office/powerpoint/2010/main" val="405041245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38367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p:nvPr/>
        </p:nvSpPr>
        <p:spPr>
          <a:xfrm>
            <a:off x="403747" y="1022492"/>
            <a:ext cx="8139752" cy="4463908"/>
          </a:xfrm>
          <a:prstGeom prst="rect">
            <a:avLst/>
          </a:prstGeom>
          <a:noFill/>
          <a:ln>
            <a:noFill/>
          </a:ln>
        </p:spPr>
        <p:txBody>
          <a:bodyPr wrap="square" lIns="91425" tIns="45700" rIns="91425" bIns="45700" anchor="ctr" anchorCtr="0">
            <a:noAutofit/>
          </a:bodyPr>
          <a:lstStyle/>
          <a:p>
            <a:pPr marL="0" marR="0" lvl="0" indent="-203200" algn="l" rtl="0">
              <a:lnSpc>
                <a:spcPct val="90000"/>
              </a:lnSpc>
              <a:spcBef>
                <a:spcPts val="0"/>
              </a:spcBef>
              <a:buClr>
                <a:schemeClr val="lt1"/>
              </a:buClr>
              <a:buSzPct val="100000"/>
              <a:buFont typeface="Quattrocento Sans"/>
              <a:buNone/>
            </a:pPr>
            <a:r>
              <a:rPr lang="en-IN" sz="3200">
                <a:solidFill>
                  <a:schemeClr val="lt1"/>
                </a:solidFill>
                <a:latin typeface="Quattrocento Sans"/>
                <a:ea typeface="Quattrocento Sans"/>
                <a:cs typeface="Quattrocento Sans"/>
                <a:sym typeface="Quattrocento Sans"/>
              </a:rPr>
              <a:t>Enter Text</a:t>
            </a:r>
          </a:p>
        </p:txBody>
      </p:sp>
      <p:sp>
        <p:nvSpPr>
          <p:cNvPr id="146" name="Shape 146"/>
          <p:cNvSpPr txBox="1"/>
          <p:nvPr/>
        </p:nvSpPr>
        <p:spPr>
          <a:xfrm>
            <a:off x="1371600" y="793329"/>
            <a:ext cx="9804400" cy="92333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IN" sz="5400">
                <a:solidFill>
                  <a:schemeClr val="dk1"/>
                </a:solidFill>
                <a:latin typeface="Quattrocento Sans"/>
                <a:ea typeface="Quattrocento Sans"/>
                <a:cs typeface="Quattrocento Sans"/>
                <a:sym typeface="Quattrocento Sans"/>
              </a:rPr>
              <a:t>Features</a:t>
            </a:r>
            <a:r>
              <a:rPr lang="en-IN" sz="5400">
                <a:solidFill>
                  <a:schemeClr val="accent2"/>
                </a:solidFill>
                <a:latin typeface="Calibri"/>
                <a:ea typeface="Calibri"/>
                <a:cs typeface="Calibri"/>
                <a:sym typeface="Calibri"/>
              </a:rPr>
              <a:t> </a:t>
            </a:r>
            <a:r>
              <a:rPr lang="en-IN" sz="5400">
                <a:solidFill>
                  <a:schemeClr val="dk1"/>
                </a:solidFill>
                <a:latin typeface="Quattrocento Sans"/>
                <a:ea typeface="Quattrocento Sans"/>
                <a:cs typeface="Quattrocento Sans"/>
                <a:sym typeface="Quattrocento Sans"/>
              </a:rPr>
              <a:t>vs Labels</a:t>
            </a:r>
          </a:p>
        </p:txBody>
      </p:sp>
      <p:sp>
        <p:nvSpPr>
          <p:cNvPr id="147" name="Shape 147"/>
          <p:cNvSpPr/>
          <p:nvPr/>
        </p:nvSpPr>
        <p:spPr>
          <a:xfrm>
            <a:off x="2556934" y="2612019"/>
            <a:ext cx="2150533" cy="1625600"/>
          </a:xfrm>
          <a:prstGeom prst="ellipse">
            <a:avLst/>
          </a:prstGeom>
          <a:solidFill>
            <a:srgbClr val="00B050"/>
          </a:solidFill>
          <a:ln w="12700" cap="flat" cmpd="sng">
            <a:solidFill>
              <a:srgbClr val="42719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IN" sz="1800">
                <a:solidFill>
                  <a:schemeClr val="lt1"/>
                </a:solidFill>
                <a:latin typeface="Calibri"/>
                <a:ea typeface="Calibri"/>
                <a:cs typeface="Calibri"/>
                <a:sym typeface="Calibri"/>
              </a:rPr>
              <a:t>Features</a:t>
            </a:r>
          </a:p>
          <a:p>
            <a:pPr marL="0" marR="0" lvl="0" indent="0" algn="ctr" rtl="0">
              <a:spcBef>
                <a:spcPts val="0"/>
              </a:spcBef>
              <a:buSzPct val="25000"/>
              <a:buNone/>
            </a:pPr>
            <a:r>
              <a:rPr lang="en-IN" sz="1800">
                <a:solidFill>
                  <a:schemeClr val="lt1"/>
                </a:solidFill>
                <a:latin typeface="Calibri"/>
                <a:ea typeface="Calibri"/>
                <a:cs typeface="Calibri"/>
                <a:sym typeface="Calibri"/>
              </a:rPr>
              <a:t>Input</a:t>
            </a:r>
          </a:p>
        </p:txBody>
      </p:sp>
      <p:sp>
        <p:nvSpPr>
          <p:cNvPr id="148" name="Shape 148"/>
          <p:cNvSpPr/>
          <p:nvPr/>
        </p:nvSpPr>
        <p:spPr>
          <a:xfrm>
            <a:off x="7141950" y="2612019"/>
            <a:ext cx="2150533" cy="1625600"/>
          </a:xfrm>
          <a:prstGeom prst="ellipse">
            <a:avLst/>
          </a:prstGeom>
          <a:solidFill>
            <a:schemeClr val="accent1"/>
          </a:solidFill>
          <a:ln w="12700" cap="flat" cmpd="sng">
            <a:solidFill>
              <a:srgbClr val="42719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IN" sz="1800">
                <a:solidFill>
                  <a:schemeClr val="lt1"/>
                </a:solidFill>
                <a:latin typeface="Calibri"/>
                <a:ea typeface="Calibri"/>
                <a:cs typeface="Calibri"/>
                <a:sym typeface="Calibri"/>
              </a:rPr>
              <a:t>Labels</a:t>
            </a:r>
          </a:p>
          <a:p>
            <a:pPr marL="0" marR="0" lvl="0" indent="0" algn="ctr" rtl="0">
              <a:spcBef>
                <a:spcPts val="0"/>
              </a:spcBef>
              <a:buSzPct val="25000"/>
              <a:buNone/>
            </a:pPr>
            <a:r>
              <a:rPr lang="en-IN" sz="1800">
                <a:solidFill>
                  <a:schemeClr val="lt1"/>
                </a:solidFill>
                <a:latin typeface="Calibri"/>
                <a:ea typeface="Calibri"/>
                <a:cs typeface="Calibri"/>
                <a:sym typeface="Calibri"/>
              </a:rPr>
              <a:t>Output</a:t>
            </a:r>
          </a:p>
        </p:txBody>
      </p:sp>
      <p:sp>
        <p:nvSpPr>
          <p:cNvPr id="149" name="Shape 149"/>
          <p:cNvSpPr/>
          <p:nvPr/>
        </p:nvSpPr>
        <p:spPr>
          <a:xfrm>
            <a:off x="4707467" y="3060752"/>
            <a:ext cx="2434483" cy="728134"/>
          </a:xfrm>
          <a:prstGeom prst="rightArrow">
            <a:avLst>
              <a:gd name="adj1" fmla="val 50000"/>
              <a:gd name="adj2" fmla="val 50000"/>
            </a:avLst>
          </a:prstGeom>
          <a:solidFill>
            <a:srgbClr val="002060"/>
          </a:solidFill>
          <a:ln w="12700" cap="flat" cmpd="sng">
            <a:solidFill>
              <a:srgbClr val="42719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50" name="Shape 150"/>
          <p:cNvSpPr txBox="1"/>
          <p:nvPr/>
        </p:nvSpPr>
        <p:spPr>
          <a:xfrm>
            <a:off x="2175932" y="4363186"/>
            <a:ext cx="3293533" cy="646331"/>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IN" sz="1800">
                <a:solidFill>
                  <a:schemeClr val="dk1"/>
                </a:solidFill>
                <a:latin typeface="Calibri"/>
                <a:ea typeface="Calibri"/>
                <a:cs typeface="Calibri"/>
                <a:sym typeface="Calibri"/>
              </a:rPr>
              <a:t>Name, Amount, Where Issued, Age of Cardholder</a:t>
            </a:r>
          </a:p>
        </p:txBody>
      </p:sp>
      <p:sp>
        <p:nvSpPr>
          <p:cNvPr id="151" name="Shape 151"/>
          <p:cNvSpPr txBox="1"/>
          <p:nvPr/>
        </p:nvSpPr>
        <p:spPr>
          <a:xfrm>
            <a:off x="6896732" y="4314477"/>
            <a:ext cx="3293533" cy="369332"/>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IN" sz="1800">
                <a:solidFill>
                  <a:schemeClr val="dk1"/>
                </a:solidFill>
                <a:latin typeface="Calibri"/>
                <a:ea typeface="Calibri"/>
                <a:cs typeface="Calibri"/>
                <a:sym typeface="Calibri"/>
              </a:rPr>
              <a:t>Genuine/Fraud</a:t>
            </a:r>
          </a:p>
        </p:txBody>
      </p:sp>
    </p:spTree>
    <p:extLst>
      <p:ext uri="{BB962C8B-B14F-4D97-AF65-F5344CB8AC3E}">
        <p14:creationId xmlns:p14="http://schemas.microsoft.com/office/powerpoint/2010/main" val="1703977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sp>
        <p:nvSpPr>
          <p:cNvPr id="5126" name="Rectangle 191">
            <a:extLst>
              <a:ext uri="{FF2B5EF4-FFF2-40B4-BE49-F238E27FC236}">
                <a16:creationId xmlns:a16="http://schemas.microsoft.com/office/drawing/2014/main" id="{6753252F-4873-4F63-801D-CC719279A7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7" name="Rectangle 192">
            <a:extLst>
              <a:ext uri="{FF2B5EF4-FFF2-40B4-BE49-F238E27FC236}">
                <a16:creationId xmlns:a16="http://schemas.microsoft.com/office/drawing/2014/main" id="{047C8CCB-F95D-4249-92DD-651249D3535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Shape 179"/>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chorCtr="0">
            <a:normAutofit/>
          </a:bodyPr>
          <a:lstStyle/>
          <a:p>
            <a:pPr marL="0" marR="0" lvl="0" indent="0" algn="ctr">
              <a:lnSpc>
                <a:spcPct val="90000"/>
              </a:lnSpc>
              <a:spcBef>
                <a:spcPct val="0"/>
              </a:spcBef>
              <a:spcAft>
                <a:spcPts val="600"/>
              </a:spcAft>
              <a:buSzPct val="25000"/>
            </a:pPr>
            <a:r>
              <a:rPr lang="en-US" sz="2600" kern="1200">
                <a:solidFill>
                  <a:srgbClr val="FFFFFF"/>
                </a:solidFill>
                <a:latin typeface="+mj-lt"/>
                <a:ea typeface="+mj-ea"/>
                <a:cs typeface="+mj-cs"/>
                <a:sym typeface="Quattrocento Sans"/>
              </a:rPr>
              <a:t>Types of algorithms</a:t>
            </a:r>
          </a:p>
        </p:txBody>
      </p:sp>
      <p:pic>
        <p:nvPicPr>
          <p:cNvPr id="5124" name="Picture 4" descr="A screenshot of a cell phone&#10;&#10;Description automatically generated">
            <a:extLst>
              <a:ext uri="{FF2B5EF4-FFF2-40B4-BE49-F238E27FC236}">
                <a16:creationId xmlns:a16="http://schemas.microsoft.com/office/drawing/2014/main" id="{B8449C2D-6A9A-480C-9F4C-ABBC309D694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41408" y="961812"/>
            <a:ext cx="6582582" cy="4930987"/>
          </a:xfrm>
          <a:prstGeom prst="rect">
            <a:avLst/>
          </a:prstGeom>
          <a:noFill/>
          <a:extLst>
            <a:ext uri="{909E8E84-426E-40DD-AFC4-6F175D3DCCD1}">
              <a14:hiddenFill xmlns:a14="http://schemas.microsoft.com/office/drawing/2010/main">
                <a:solidFill>
                  <a:srgbClr val="FFFFFF"/>
                </a:solidFill>
              </a14:hiddenFill>
            </a:ext>
          </a:extLst>
        </p:spPr>
      </p:pic>
      <p:sp>
        <p:nvSpPr>
          <p:cNvPr id="178" name="Shape 178"/>
          <p:cNvSpPr txBox="1"/>
          <p:nvPr/>
        </p:nvSpPr>
        <p:spPr>
          <a:xfrm>
            <a:off x="0" y="743748"/>
            <a:ext cx="1710267" cy="923330"/>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5400">
              <a:solidFill>
                <a:schemeClr val="dk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20651222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p:nvPr/>
        </p:nvSpPr>
        <p:spPr>
          <a:xfrm>
            <a:off x="403747" y="1022492"/>
            <a:ext cx="8139752" cy="4463908"/>
          </a:xfrm>
          <a:prstGeom prst="rect">
            <a:avLst/>
          </a:prstGeom>
          <a:noFill/>
          <a:ln>
            <a:noFill/>
          </a:ln>
        </p:spPr>
        <p:txBody>
          <a:bodyPr wrap="square" lIns="91425" tIns="45700" rIns="91425" bIns="45700" anchor="ctr" anchorCtr="0">
            <a:noAutofit/>
          </a:bodyPr>
          <a:lstStyle/>
          <a:p>
            <a:pPr marL="0" marR="0" lvl="0" indent="-203200" algn="l" rtl="0">
              <a:lnSpc>
                <a:spcPct val="90000"/>
              </a:lnSpc>
              <a:spcBef>
                <a:spcPts val="0"/>
              </a:spcBef>
              <a:buClr>
                <a:schemeClr val="lt1"/>
              </a:buClr>
              <a:buSzPct val="100000"/>
              <a:buFont typeface="Quattrocento Sans"/>
              <a:buNone/>
            </a:pPr>
            <a:r>
              <a:rPr lang="en-IN" sz="3200">
                <a:solidFill>
                  <a:schemeClr val="lt1"/>
                </a:solidFill>
                <a:latin typeface="Quattrocento Sans"/>
                <a:ea typeface="Quattrocento Sans"/>
                <a:cs typeface="Quattrocento Sans"/>
                <a:sym typeface="Quattrocento Sans"/>
              </a:rPr>
              <a:t>Enter Text</a:t>
            </a:r>
          </a:p>
        </p:txBody>
      </p:sp>
      <p:sp>
        <p:nvSpPr>
          <p:cNvPr id="159" name="Shape 159"/>
          <p:cNvSpPr txBox="1"/>
          <p:nvPr/>
        </p:nvSpPr>
        <p:spPr>
          <a:xfrm>
            <a:off x="1371600" y="793329"/>
            <a:ext cx="9804400" cy="92333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IN" sz="5400">
                <a:solidFill>
                  <a:schemeClr val="dk1"/>
                </a:solidFill>
                <a:latin typeface="Quattrocento Sans"/>
                <a:ea typeface="Quattrocento Sans"/>
                <a:cs typeface="Quattrocento Sans"/>
                <a:sym typeface="Quattrocento Sans"/>
              </a:rPr>
              <a:t>Five Questions</a:t>
            </a:r>
          </a:p>
        </p:txBody>
      </p:sp>
      <p:grpSp>
        <p:nvGrpSpPr>
          <p:cNvPr id="160" name="Shape 160"/>
          <p:cNvGrpSpPr/>
          <p:nvPr/>
        </p:nvGrpSpPr>
        <p:grpSpPr>
          <a:xfrm>
            <a:off x="2773925" y="2335884"/>
            <a:ext cx="7657006" cy="3110659"/>
            <a:chOff x="0" y="269018"/>
            <a:chExt cx="7657006" cy="3110659"/>
          </a:xfrm>
        </p:grpSpPr>
        <p:sp>
          <p:nvSpPr>
            <p:cNvPr id="161" name="Shape 161"/>
            <p:cNvSpPr/>
            <p:nvPr/>
          </p:nvSpPr>
          <p:spPr>
            <a:xfrm>
              <a:off x="0" y="269018"/>
              <a:ext cx="2392814" cy="1435688"/>
            </a:xfrm>
            <a:prstGeom prst="rect">
              <a:avLst/>
            </a:prstGeom>
            <a:solidFill>
              <a:srgbClr val="599BD5"/>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2" name="Shape 162"/>
            <p:cNvSpPr txBox="1"/>
            <p:nvPr/>
          </p:nvSpPr>
          <p:spPr>
            <a:xfrm>
              <a:off x="0" y="269018"/>
              <a:ext cx="2392814" cy="1435688"/>
            </a:xfrm>
            <a:prstGeom prst="rect">
              <a:avLst/>
            </a:prstGeom>
            <a:noFill/>
            <a:ln>
              <a:noFill/>
            </a:ln>
          </p:spPr>
          <p:txBody>
            <a:bodyPr wrap="square" lIns="121900" tIns="121900" rIns="121900" bIns="121900" anchor="ctr" anchorCtr="0">
              <a:noAutofit/>
            </a:bodyPr>
            <a:lstStyle/>
            <a:p>
              <a:pPr marL="0" marR="0" lvl="0" indent="0" algn="ctr" rtl="0">
                <a:lnSpc>
                  <a:spcPct val="90000"/>
                </a:lnSpc>
                <a:spcBef>
                  <a:spcPts val="0"/>
                </a:spcBef>
                <a:spcAft>
                  <a:spcPts val="0"/>
                </a:spcAft>
                <a:buSzPct val="25000"/>
                <a:buNone/>
              </a:pPr>
              <a:r>
                <a:rPr lang="en-IN" sz="3200" dirty="0">
                  <a:solidFill>
                    <a:schemeClr val="lt1"/>
                  </a:solidFill>
                  <a:latin typeface="Calibri"/>
                  <a:ea typeface="Calibri"/>
                  <a:cs typeface="Calibri"/>
                  <a:sym typeface="Calibri"/>
                </a:rPr>
                <a:t>1. Is this A or B ?</a:t>
              </a:r>
            </a:p>
          </p:txBody>
        </p:sp>
        <p:sp>
          <p:nvSpPr>
            <p:cNvPr id="163" name="Shape 163"/>
            <p:cNvSpPr/>
            <p:nvPr/>
          </p:nvSpPr>
          <p:spPr>
            <a:xfrm>
              <a:off x="2632096" y="269018"/>
              <a:ext cx="2392814" cy="1435688"/>
            </a:xfrm>
            <a:prstGeom prst="rect">
              <a:avLst/>
            </a:prstGeom>
            <a:solidFill>
              <a:srgbClr val="599BD5"/>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4" name="Shape 164"/>
            <p:cNvSpPr txBox="1"/>
            <p:nvPr/>
          </p:nvSpPr>
          <p:spPr>
            <a:xfrm>
              <a:off x="2632096" y="269018"/>
              <a:ext cx="2392814" cy="1435688"/>
            </a:xfrm>
            <a:prstGeom prst="rect">
              <a:avLst/>
            </a:prstGeom>
            <a:noFill/>
            <a:ln>
              <a:noFill/>
            </a:ln>
          </p:spPr>
          <p:txBody>
            <a:bodyPr wrap="square" lIns="121900" tIns="121900" rIns="121900" bIns="121900" anchor="ctr" anchorCtr="0">
              <a:noAutofit/>
            </a:bodyPr>
            <a:lstStyle/>
            <a:p>
              <a:pPr marL="0" marR="0" lvl="0" indent="0" algn="ctr" rtl="0">
                <a:lnSpc>
                  <a:spcPct val="90000"/>
                </a:lnSpc>
                <a:spcBef>
                  <a:spcPts val="0"/>
                </a:spcBef>
                <a:spcAft>
                  <a:spcPts val="0"/>
                </a:spcAft>
                <a:buSzPct val="25000"/>
                <a:buNone/>
              </a:pPr>
              <a:r>
                <a:rPr lang="en-IN" sz="3200" dirty="0">
                  <a:solidFill>
                    <a:schemeClr val="lt1"/>
                  </a:solidFill>
                  <a:latin typeface="Calibri"/>
                  <a:ea typeface="Calibri"/>
                  <a:cs typeface="Calibri"/>
                  <a:sym typeface="Calibri"/>
                </a:rPr>
                <a:t>2. Is this Weird ?</a:t>
              </a:r>
            </a:p>
          </p:txBody>
        </p:sp>
        <p:sp>
          <p:nvSpPr>
            <p:cNvPr id="165" name="Shape 165"/>
            <p:cNvSpPr/>
            <p:nvPr/>
          </p:nvSpPr>
          <p:spPr>
            <a:xfrm>
              <a:off x="5264192" y="269018"/>
              <a:ext cx="2392814" cy="1435688"/>
            </a:xfrm>
            <a:prstGeom prst="rect">
              <a:avLst/>
            </a:prstGeom>
            <a:solidFill>
              <a:srgbClr val="599BD5"/>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6" name="Shape 166"/>
            <p:cNvSpPr txBox="1"/>
            <p:nvPr/>
          </p:nvSpPr>
          <p:spPr>
            <a:xfrm>
              <a:off x="5264192" y="269018"/>
              <a:ext cx="2392814" cy="1435688"/>
            </a:xfrm>
            <a:prstGeom prst="rect">
              <a:avLst/>
            </a:prstGeom>
            <a:noFill/>
            <a:ln>
              <a:noFill/>
            </a:ln>
          </p:spPr>
          <p:txBody>
            <a:bodyPr wrap="square" lIns="121900" tIns="121900" rIns="121900" bIns="121900" anchor="ctr" anchorCtr="0">
              <a:noAutofit/>
            </a:bodyPr>
            <a:lstStyle/>
            <a:p>
              <a:pPr marL="0" marR="0" lvl="0" indent="0" algn="ctr" rtl="0">
                <a:lnSpc>
                  <a:spcPct val="90000"/>
                </a:lnSpc>
                <a:spcBef>
                  <a:spcPts val="0"/>
                </a:spcBef>
                <a:spcAft>
                  <a:spcPts val="0"/>
                </a:spcAft>
                <a:buSzPct val="25000"/>
                <a:buNone/>
              </a:pPr>
              <a:r>
                <a:rPr lang="en-IN" sz="3200" dirty="0">
                  <a:solidFill>
                    <a:schemeClr val="lt1"/>
                  </a:solidFill>
                  <a:latin typeface="Calibri"/>
                  <a:ea typeface="Calibri"/>
                  <a:cs typeface="Calibri"/>
                  <a:sym typeface="Calibri"/>
                </a:rPr>
                <a:t>3. How much or many ?</a:t>
              </a:r>
            </a:p>
          </p:txBody>
        </p:sp>
        <p:sp>
          <p:nvSpPr>
            <p:cNvPr id="167" name="Shape 167"/>
            <p:cNvSpPr/>
            <p:nvPr/>
          </p:nvSpPr>
          <p:spPr>
            <a:xfrm>
              <a:off x="1316048" y="1943989"/>
              <a:ext cx="2392814" cy="1435688"/>
            </a:xfrm>
            <a:prstGeom prst="rect">
              <a:avLst/>
            </a:prstGeom>
            <a:solidFill>
              <a:srgbClr val="599BD5"/>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8" name="Shape 168"/>
            <p:cNvSpPr txBox="1"/>
            <p:nvPr/>
          </p:nvSpPr>
          <p:spPr>
            <a:xfrm>
              <a:off x="1316048" y="1943989"/>
              <a:ext cx="2392814" cy="1435688"/>
            </a:xfrm>
            <a:prstGeom prst="rect">
              <a:avLst/>
            </a:prstGeom>
            <a:noFill/>
            <a:ln>
              <a:noFill/>
            </a:ln>
          </p:spPr>
          <p:txBody>
            <a:bodyPr wrap="square" lIns="121900" tIns="121900" rIns="121900" bIns="121900" anchor="ctr" anchorCtr="0">
              <a:noAutofit/>
            </a:bodyPr>
            <a:lstStyle/>
            <a:p>
              <a:pPr marL="0" marR="0" lvl="0" indent="0" algn="ctr" rtl="0">
                <a:lnSpc>
                  <a:spcPct val="90000"/>
                </a:lnSpc>
                <a:spcBef>
                  <a:spcPts val="0"/>
                </a:spcBef>
                <a:spcAft>
                  <a:spcPts val="0"/>
                </a:spcAft>
                <a:buSzPct val="25000"/>
                <a:buNone/>
              </a:pPr>
              <a:r>
                <a:rPr lang="en-IN" sz="3200" dirty="0">
                  <a:solidFill>
                    <a:schemeClr val="lt1"/>
                  </a:solidFill>
                  <a:latin typeface="Calibri"/>
                  <a:ea typeface="Calibri"/>
                  <a:cs typeface="Calibri"/>
                  <a:sym typeface="Calibri"/>
                </a:rPr>
                <a:t>4. How this is organized ?</a:t>
              </a:r>
            </a:p>
          </p:txBody>
        </p:sp>
        <p:sp>
          <p:nvSpPr>
            <p:cNvPr id="169" name="Shape 169"/>
            <p:cNvSpPr/>
            <p:nvPr/>
          </p:nvSpPr>
          <p:spPr>
            <a:xfrm>
              <a:off x="3948144" y="1943989"/>
              <a:ext cx="2392814" cy="1435688"/>
            </a:xfrm>
            <a:prstGeom prst="rect">
              <a:avLst/>
            </a:prstGeom>
            <a:solidFill>
              <a:srgbClr val="599BD5"/>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70" name="Shape 170"/>
            <p:cNvSpPr txBox="1"/>
            <p:nvPr/>
          </p:nvSpPr>
          <p:spPr>
            <a:xfrm>
              <a:off x="3948144" y="1943989"/>
              <a:ext cx="2392814" cy="1435688"/>
            </a:xfrm>
            <a:prstGeom prst="rect">
              <a:avLst/>
            </a:prstGeom>
            <a:noFill/>
            <a:ln>
              <a:noFill/>
            </a:ln>
          </p:spPr>
          <p:txBody>
            <a:bodyPr wrap="square" lIns="121900" tIns="121900" rIns="121900" bIns="121900" anchor="ctr" anchorCtr="0">
              <a:noAutofit/>
            </a:bodyPr>
            <a:lstStyle/>
            <a:p>
              <a:pPr marL="0" marR="0" lvl="0" indent="0" algn="ctr" rtl="0">
                <a:lnSpc>
                  <a:spcPct val="90000"/>
                </a:lnSpc>
                <a:spcBef>
                  <a:spcPts val="0"/>
                </a:spcBef>
                <a:spcAft>
                  <a:spcPts val="0"/>
                </a:spcAft>
                <a:buSzPct val="25000"/>
                <a:buNone/>
              </a:pPr>
              <a:r>
                <a:rPr lang="en-IN" sz="3200" dirty="0">
                  <a:solidFill>
                    <a:schemeClr val="lt1"/>
                  </a:solidFill>
                  <a:latin typeface="Calibri"/>
                  <a:ea typeface="Calibri"/>
                  <a:cs typeface="Calibri"/>
                  <a:sym typeface="Calibri"/>
                </a:rPr>
                <a:t>5. What should I do next ?</a:t>
              </a:r>
            </a:p>
          </p:txBody>
        </p:sp>
      </p:grpSp>
    </p:spTree>
    <p:extLst>
      <p:ext uri="{BB962C8B-B14F-4D97-AF65-F5344CB8AC3E}">
        <p14:creationId xmlns:p14="http://schemas.microsoft.com/office/powerpoint/2010/main" val="2916498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oup of people standing in front of a window&#10;&#10;Description automatically generated">
            <a:extLst>
              <a:ext uri="{FF2B5EF4-FFF2-40B4-BE49-F238E27FC236}">
                <a16:creationId xmlns:a16="http://schemas.microsoft.com/office/drawing/2014/main" id="{B2E0BEEC-5295-42AF-AC6F-D7EF5409E33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372052" y="643467"/>
            <a:ext cx="4238695" cy="2543217"/>
          </a:xfrm>
          <a:prstGeom prst="rect">
            <a:avLst/>
          </a:prstGeom>
        </p:spPr>
      </p:pic>
      <p:pic>
        <p:nvPicPr>
          <p:cNvPr id="9" name="Picture 8" descr="A picture containing outdoor, riding&#10;&#10;Description automatically generated">
            <a:extLst>
              <a:ext uri="{FF2B5EF4-FFF2-40B4-BE49-F238E27FC236}">
                <a16:creationId xmlns:a16="http://schemas.microsoft.com/office/drawing/2014/main" id="{CA234E99-4D17-4AF2-A2AD-6372982B8A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316" y="1009901"/>
            <a:ext cx="4732940" cy="1810349"/>
          </a:xfrm>
          <a:prstGeom prst="rect">
            <a:avLst/>
          </a:prstGeom>
        </p:spPr>
      </p:pic>
      <p:pic>
        <p:nvPicPr>
          <p:cNvPr id="5" name="Picture 4" descr="A person wearing sunglasses&#10;&#10;Description automatically generated">
            <a:extLst>
              <a:ext uri="{FF2B5EF4-FFF2-40B4-BE49-F238E27FC236}">
                <a16:creationId xmlns:a16="http://schemas.microsoft.com/office/drawing/2014/main" id="{646F57C0-18CC-4194-A549-64D1C28C52FC}"/>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900236" y="3671316"/>
            <a:ext cx="3182327" cy="2545862"/>
          </a:xfrm>
          <a:prstGeom prst="rect">
            <a:avLst/>
          </a:prstGeom>
        </p:spPr>
      </p:pic>
      <p:pic>
        <p:nvPicPr>
          <p:cNvPr id="8" name="Picture 7" descr="A close up of a logo&#10;&#10;Description automatically generated">
            <a:extLst>
              <a:ext uri="{FF2B5EF4-FFF2-40B4-BE49-F238E27FC236}">
                <a16:creationId xmlns:a16="http://schemas.microsoft.com/office/drawing/2014/main" id="{0E6CC905-E11A-40CF-9EF9-FA7438437C2A}"/>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7398664" y="3671316"/>
            <a:ext cx="2612244" cy="2553469"/>
          </a:xfrm>
          <a:prstGeom prst="rect">
            <a:avLst/>
          </a:prstGeom>
        </p:spPr>
      </p:pic>
    </p:spTree>
    <p:extLst>
      <p:ext uri="{BB962C8B-B14F-4D97-AF65-F5344CB8AC3E}">
        <p14:creationId xmlns:p14="http://schemas.microsoft.com/office/powerpoint/2010/main" val="26364759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9D573AA-CCA3-4A1C-B57B-A8725EE30B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43467" y="1490482"/>
            <a:ext cx="10905066" cy="3877034"/>
          </a:xfrm>
          <a:prstGeom prst="rect">
            <a:avLst/>
          </a:prstGeom>
        </p:spPr>
      </p:pic>
    </p:spTree>
    <p:extLst>
      <p:ext uri="{BB962C8B-B14F-4D97-AF65-F5344CB8AC3E}">
        <p14:creationId xmlns:p14="http://schemas.microsoft.com/office/powerpoint/2010/main" val="582604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8A056-DE85-4B04-AF7D-AA1A09AC8F55}"/>
              </a:ext>
            </a:extLst>
          </p:cNvPr>
          <p:cNvSpPr>
            <a:spLocks noGrp="1"/>
          </p:cNvSpPr>
          <p:nvPr>
            <p:ph type="title"/>
          </p:nvPr>
        </p:nvSpPr>
        <p:spPr>
          <a:xfrm>
            <a:off x="838200" y="365125"/>
            <a:ext cx="10515600" cy="1325563"/>
          </a:xfrm>
        </p:spPr>
        <p:txBody>
          <a:bodyPr>
            <a:normAutofit/>
          </a:bodyPr>
          <a:lstStyle/>
          <a:p>
            <a:pPr algn="ctr"/>
            <a:r>
              <a:rPr lang="en-IN" dirty="0" smtClean="0"/>
              <a:t>Jobs around DATA</a:t>
            </a:r>
            <a:endParaRPr lang="en-IN" dirty="0"/>
          </a:p>
        </p:txBody>
      </p:sp>
      <p:graphicFrame>
        <p:nvGraphicFramePr>
          <p:cNvPr id="5" name="Content Placeholder 2">
            <a:extLst>
              <a:ext uri="{FF2B5EF4-FFF2-40B4-BE49-F238E27FC236}">
                <a16:creationId xmlns:a16="http://schemas.microsoft.com/office/drawing/2014/main" id="{1B36B49E-0EC7-43C8-AC7F-6F2C32D18F04}"/>
              </a:ext>
            </a:extLst>
          </p:cNvPr>
          <p:cNvGraphicFramePr>
            <a:graphicFrameLocks noGrp="1"/>
          </p:cNvGraphicFramePr>
          <p:nvPr>
            <p:ph idx="1"/>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8673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17517EF-BD4D-4055-BDB4-A322C53568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ADDB668-2CA4-4D2B-9C34-3487CA330BA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FBE389C-FFD3-4AAA-B9D8-77DCC6DC336A}"/>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sz="4000" kern="1200">
                <a:solidFill>
                  <a:schemeClr val="tx1"/>
                </a:solidFill>
                <a:latin typeface="+mj-lt"/>
                <a:ea typeface="+mj-ea"/>
                <a:cs typeface="+mj-cs"/>
              </a:rPr>
              <a:t>Few more examples?</a:t>
            </a:r>
          </a:p>
        </p:txBody>
      </p:sp>
      <p:sp>
        <p:nvSpPr>
          <p:cNvPr id="13" name="Rectangle 12">
            <a:extLst>
              <a:ext uri="{FF2B5EF4-FFF2-40B4-BE49-F238E27FC236}">
                <a16:creationId xmlns:a16="http://schemas.microsoft.com/office/drawing/2014/main" id="{2568BC19-F052-4108-93E1-6A3D1DEC072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D5FD337D-4D6B-4C8B-B6F5-121097E0988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Graphic 5" descr="Moustache Face with Solid Fill">
            <a:extLst>
              <a:ext uri="{FF2B5EF4-FFF2-40B4-BE49-F238E27FC236}">
                <a16:creationId xmlns:a16="http://schemas.microsoft.com/office/drawing/2014/main" id="{3BEA43D7-E8E4-465B-AD51-B365E9E480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994612" y="2091095"/>
            <a:ext cx="4206240" cy="4206240"/>
          </a:xfrm>
          <a:prstGeom prst="rect">
            <a:avLst/>
          </a:prstGeom>
        </p:spPr>
      </p:pic>
    </p:spTree>
    <p:extLst>
      <p:ext uri="{BB962C8B-B14F-4D97-AF65-F5344CB8AC3E}">
        <p14:creationId xmlns:p14="http://schemas.microsoft.com/office/powerpoint/2010/main" val="7405428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20E6021B-DBD3-49E7-879A-9FF1933B14ED}"/>
              </a:ext>
            </a:extLst>
          </p:cNvPr>
          <p:cNvGraphicFramePr>
            <a:graphicFrameLocks noGrp="1"/>
          </p:cNvGraphicFramePr>
          <p:nvPr>
            <p:ph idx="1"/>
            <p:extLst>
              <p:ext uri="{D42A27DB-BD31-4B8C-83A1-F6EECF244321}">
                <p14:modId xmlns:p14="http://schemas.microsoft.com/office/powerpoint/2010/main" val="3680050138"/>
              </p:ext>
            </p:extLst>
          </p:nvPr>
        </p:nvGraphicFramePr>
        <p:xfrm>
          <a:off x="838200" y="341376"/>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903116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7692E9-6B82-4AFF-B5C4-236766F32E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6993"/>
            <a:ext cx="12192000" cy="3079816"/>
          </a:xfrm>
          <a:prstGeom prst="rect">
            <a:avLst/>
          </a:prstGeom>
        </p:spPr>
      </p:pic>
      <p:sp>
        <p:nvSpPr>
          <p:cNvPr id="2" name="Rectangle 1">
            <a:extLst>
              <a:ext uri="{FF2B5EF4-FFF2-40B4-BE49-F238E27FC236}">
                <a16:creationId xmlns:a16="http://schemas.microsoft.com/office/drawing/2014/main" id="{E39E53C5-24A8-4627-8AB7-A8B6ACD0AD8F}"/>
              </a:ext>
            </a:extLst>
          </p:cNvPr>
          <p:cNvSpPr/>
          <p:nvPr/>
        </p:nvSpPr>
        <p:spPr>
          <a:xfrm>
            <a:off x="7734882" y="6581001"/>
            <a:ext cx="4457118" cy="276999"/>
          </a:xfrm>
          <a:prstGeom prst="rect">
            <a:avLst/>
          </a:prstGeom>
        </p:spPr>
        <p:txBody>
          <a:bodyPr wrap="none">
            <a:spAutoFit/>
          </a:bodyPr>
          <a:lstStyle/>
          <a:p>
            <a:r>
              <a:rPr lang="en-IN" sz="1200" dirty="0"/>
              <a:t>Borrowed from - </a:t>
            </a:r>
            <a:r>
              <a:rPr lang="en-IN" sz="1200" dirty="0">
                <a:hlinkClick r:id="rId4"/>
              </a:rPr>
              <a:t>https://www.youtube.com/watch?v=4QoCbhsQeyE</a:t>
            </a:r>
            <a:endParaRPr lang="en-IN" sz="1200" dirty="0"/>
          </a:p>
        </p:txBody>
      </p:sp>
      <p:pic>
        <p:nvPicPr>
          <p:cNvPr id="5" name="Picture 4">
            <a:extLst>
              <a:ext uri="{FF2B5EF4-FFF2-40B4-BE49-F238E27FC236}">
                <a16:creationId xmlns:a16="http://schemas.microsoft.com/office/drawing/2014/main" id="{7D48D2AC-5D96-4700-A7BD-E03E9E61BD2F}"/>
              </a:ext>
            </a:extLst>
          </p:cNvPr>
          <p:cNvPicPr>
            <a:picLocks noChangeAspect="1"/>
          </p:cNvPicPr>
          <p:nvPr/>
        </p:nvPicPr>
        <p:blipFill>
          <a:blip r:embed="rId5"/>
          <a:stretch>
            <a:fillRect/>
          </a:stretch>
        </p:blipFill>
        <p:spPr>
          <a:xfrm>
            <a:off x="3418063" y="408514"/>
            <a:ext cx="5355873" cy="2141383"/>
          </a:xfrm>
          <a:prstGeom prst="rect">
            <a:avLst/>
          </a:prstGeom>
        </p:spPr>
      </p:pic>
    </p:spTree>
    <p:extLst>
      <p:ext uri="{BB962C8B-B14F-4D97-AF65-F5344CB8AC3E}">
        <p14:creationId xmlns:p14="http://schemas.microsoft.com/office/powerpoint/2010/main" val="31077947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838200" y="963877"/>
            <a:ext cx="3494362" cy="4930246"/>
          </a:xfrm>
        </p:spPr>
        <p:txBody>
          <a:bodyPr>
            <a:normAutofit/>
          </a:bodyPr>
          <a:lstStyle/>
          <a:p>
            <a:pPr algn="r"/>
            <a:r>
              <a:rPr lang="en-IN">
                <a:solidFill>
                  <a:schemeClr val="accent1"/>
                </a:solidFill>
              </a:rPr>
              <a:t>Can you Answer?</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4976031" y="963877"/>
            <a:ext cx="6377769" cy="4930246"/>
          </a:xfrm>
        </p:spPr>
        <p:txBody>
          <a:bodyPr anchor="ctr">
            <a:normAutofit/>
          </a:bodyPr>
          <a:lstStyle/>
          <a:p>
            <a:pPr marL="0" indent="0">
              <a:buNone/>
            </a:pPr>
            <a:r>
              <a:rPr lang="en-IN" sz="2400" dirty="0"/>
              <a:t>3 AI examples I mentioned in a mobile device.</a:t>
            </a:r>
          </a:p>
          <a:p>
            <a:pPr marL="0" indent="0">
              <a:buNone/>
            </a:pPr>
            <a:endParaRPr lang="en-IN" sz="2400" dirty="0"/>
          </a:p>
        </p:txBody>
      </p:sp>
    </p:spTree>
    <p:extLst>
      <p:ext uri="{BB962C8B-B14F-4D97-AF65-F5344CB8AC3E}">
        <p14:creationId xmlns:p14="http://schemas.microsoft.com/office/powerpoint/2010/main" val="14697530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tr2.cbsistatic.com/hub/i/r/2018/06/11/a29edcb2-2cdf-425f-a8f7-63ac75fe2510/resize/1200x/17dc2067e3f45e3d40704fd953c67e0c/cexcelinsights.png">
            <a:extLst>
              <a:ext uri="{FF2B5EF4-FFF2-40B4-BE49-F238E27FC236}">
                <a16:creationId xmlns:a16="http://schemas.microsoft.com/office/drawing/2014/main" id="{1B668E17-DC8F-403F-823F-48A9071C78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8748"/>
          <a:stretch/>
        </p:blipFill>
        <p:spPr bwMode="auto">
          <a:xfrm>
            <a:off x="8309121" y="2154988"/>
            <a:ext cx="3517119" cy="252735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surfthedream.com.au/wp-content/uploads/2019/09/Microsoft-Outlook-Insights-1.jpg">
            <a:extLst>
              <a:ext uri="{FF2B5EF4-FFF2-40B4-BE49-F238E27FC236}">
                <a16:creationId xmlns:a16="http://schemas.microsoft.com/office/drawing/2014/main" id="{86FDE6AE-44F0-435B-AE5F-9512EE04546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330" r="-3" b="-3"/>
          <a:stretch/>
        </p:blipFill>
        <p:spPr bwMode="auto">
          <a:xfrm>
            <a:off x="4310676" y="2154988"/>
            <a:ext cx="3537345" cy="25418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1EF9FA1-CC1D-4697-B197-3606351C46C5}"/>
              </a:ext>
            </a:extLst>
          </p:cNvPr>
          <p:cNvPicPr>
            <a:picLocks noChangeAspect="1"/>
          </p:cNvPicPr>
          <p:nvPr/>
        </p:nvPicPr>
        <p:blipFill>
          <a:blip r:embed="rId5"/>
          <a:stretch>
            <a:fillRect/>
          </a:stretch>
        </p:blipFill>
        <p:spPr>
          <a:xfrm>
            <a:off x="438431" y="2154988"/>
            <a:ext cx="3517120" cy="2215785"/>
          </a:xfrm>
          <a:prstGeom prst="rect">
            <a:avLst/>
          </a:prstGeom>
        </p:spPr>
      </p:pic>
      <p:sp>
        <p:nvSpPr>
          <p:cNvPr id="2" name="Rectangle 1">
            <a:extLst>
              <a:ext uri="{FF2B5EF4-FFF2-40B4-BE49-F238E27FC236}">
                <a16:creationId xmlns:a16="http://schemas.microsoft.com/office/drawing/2014/main" id="{5B261FEA-3821-4FD5-B57B-C3E29E79E58B}"/>
              </a:ext>
            </a:extLst>
          </p:cNvPr>
          <p:cNvSpPr/>
          <p:nvPr/>
        </p:nvSpPr>
        <p:spPr>
          <a:xfrm>
            <a:off x="530831" y="650557"/>
            <a:ext cx="3424720" cy="923330"/>
          </a:xfrm>
          <a:prstGeom prst="rect">
            <a:avLst/>
          </a:prstGeom>
          <a:noFill/>
        </p:spPr>
        <p:txBody>
          <a:bodyPr wrap="none" lIns="91440" tIns="45720" rIns="91440" bIns="45720">
            <a:spAutoFit/>
          </a:bodyPr>
          <a:lstStyle/>
          <a:p>
            <a:pPr algn="ctr">
              <a:spcAft>
                <a:spcPts val="600"/>
              </a:spcAft>
            </a:pPr>
            <a:r>
              <a:rPr lang="en-US" sz="5400" dirty="0">
                <a:ln w="0"/>
                <a:solidFill>
                  <a:schemeClr val="accent1"/>
                </a:solidFill>
                <a:effectLst>
                  <a:outerShdw blurRad="38100" dist="25400" dir="5400000" algn="ctr" rotWithShape="0">
                    <a:srgbClr val="6E747A">
                      <a:alpha val="43000"/>
                    </a:srgbClr>
                  </a:outerShdw>
                </a:effectLst>
              </a:rPr>
              <a:t>PowerPoint</a:t>
            </a:r>
            <a:endParaRPr lang="en-US" sz="5400">
              <a:ln w="0"/>
              <a:solidFill>
                <a:schemeClr val="accent1"/>
              </a:solidFill>
              <a:effectLst>
                <a:outerShdw blurRad="38100" dist="25400" dir="5400000" algn="ctr" rotWithShape="0">
                  <a:srgbClr val="6E747A">
                    <a:alpha val="43000"/>
                  </a:srgbClr>
                </a:outerShdw>
              </a:effectLst>
            </a:endParaRPr>
          </a:p>
        </p:txBody>
      </p:sp>
      <p:sp>
        <p:nvSpPr>
          <p:cNvPr id="12" name="Rectangle 11">
            <a:extLst>
              <a:ext uri="{FF2B5EF4-FFF2-40B4-BE49-F238E27FC236}">
                <a16:creationId xmlns:a16="http://schemas.microsoft.com/office/drawing/2014/main" id="{F585EFF1-4E6B-4F08-8BB5-467F0673811A}"/>
              </a:ext>
            </a:extLst>
          </p:cNvPr>
          <p:cNvSpPr/>
          <p:nvPr/>
        </p:nvSpPr>
        <p:spPr>
          <a:xfrm>
            <a:off x="4857699" y="650557"/>
            <a:ext cx="2443298" cy="923330"/>
          </a:xfrm>
          <a:prstGeom prst="rect">
            <a:avLst/>
          </a:prstGeom>
          <a:noFill/>
        </p:spPr>
        <p:txBody>
          <a:bodyPr wrap="none" lIns="91440" tIns="45720" rIns="91440" bIns="45720">
            <a:spAutoFit/>
          </a:bodyPr>
          <a:lstStyle/>
          <a:p>
            <a:pPr algn="ctr">
              <a:spcAft>
                <a:spcPts val="600"/>
              </a:spcAft>
            </a:pPr>
            <a:r>
              <a:rPr lang="en-US" sz="5400" dirty="0">
                <a:ln w="0"/>
                <a:solidFill>
                  <a:schemeClr val="accent1"/>
                </a:solidFill>
                <a:effectLst>
                  <a:outerShdw blurRad="38100" dist="25400" dir="5400000" algn="ctr" rotWithShape="0">
                    <a:srgbClr val="6E747A">
                      <a:alpha val="43000"/>
                    </a:srgbClr>
                  </a:outerShdw>
                </a:effectLst>
              </a:rPr>
              <a:t>Outlook</a:t>
            </a:r>
          </a:p>
        </p:txBody>
      </p:sp>
      <p:sp>
        <p:nvSpPr>
          <p:cNvPr id="13" name="Rectangle 12">
            <a:extLst>
              <a:ext uri="{FF2B5EF4-FFF2-40B4-BE49-F238E27FC236}">
                <a16:creationId xmlns:a16="http://schemas.microsoft.com/office/drawing/2014/main" id="{6DB4C454-D43E-4CE0-8874-863C0C494B81}"/>
              </a:ext>
            </a:extLst>
          </p:cNvPr>
          <p:cNvSpPr/>
          <p:nvPr/>
        </p:nvSpPr>
        <p:spPr>
          <a:xfrm>
            <a:off x="9119010" y="650557"/>
            <a:ext cx="1603772" cy="923330"/>
          </a:xfrm>
          <a:prstGeom prst="rect">
            <a:avLst/>
          </a:prstGeom>
          <a:noFill/>
        </p:spPr>
        <p:txBody>
          <a:bodyPr wrap="none" lIns="91440" tIns="45720" rIns="91440" bIns="45720">
            <a:spAutoFit/>
          </a:bodyPr>
          <a:lstStyle/>
          <a:p>
            <a:pPr algn="ctr">
              <a:spcAft>
                <a:spcPts val="600"/>
              </a:spcAft>
            </a:pPr>
            <a:r>
              <a:rPr lang="en-US" sz="5400" dirty="0">
                <a:ln w="0"/>
                <a:solidFill>
                  <a:schemeClr val="accent1"/>
                </a:solidFill>
                <a:effectLst>
                  <a:outerShdw blurRad="38100" dist="25400" dir="5400000" algn="ctr" rotWithShape="0">
                    <a:srgbClr val="6E747A">
                      <a:alpha val="43000"/>
                    </a:srgbClr>
                  </a:outerShdw>
                </a:effectLst>
              </a:rPr>
              <a:t>Excel</a:t>
            </a:r>
            <a:endParaRPr lang="en-US" sz="540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4724464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838200" y="963877"/>
            <a:ext cx="3494362" cy="4930246"/>
          </a:xfrm>
        </p:spPr>
        <p:txBody>
          <a:bodyPr>
            <a:normAutofit/>
          </a:bodyPr>
          <a:lstStyle/>
          <a:p>
            <a:pPr algn="r"/>
            <a:r>
              <a:rPr lang="en-IN">
                <a:solidFill>
                  <a:schemeClr val="accent1"/>
                </a:solidFill>
              </a:rPr>
              <a:t>Can you Answer?</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4976031" y="963877"/>
            <a:ext cx="6377769" cy="4930246"/>
          </a:xfrm>
        </p:spPr>
        <p:txBody>
          <a:bodyPr anchor="ctr">
            <a:normAutofit/>
          </a:bodyPr>
          <a:lstStyle/>
          <a:p>
            <a:pPr marL="0" indent="0">
              <a:buNone/>
            </a:pPr>
            <a:r>
              <a:rPr lang="en-IN" sz="2400"/>
              <a:t>What is the software name that can filter out noise better than a YETI mic with less cost than sound-proof room?</a:t>
            </a:r>
          </a:p>
          <a:p>
            <a:endParaRPr lang="en-IN" sz="2400"/>
          </a:p>
        </p:txBody>
      </p:sp>
    </p:spTree>
    <p:extLst>
      <p:ext uri="{BB962C8B-B14F-4D97-AF65-F5344CB8AC3E}">
        <p14:creationId xmlns:p14="http://schemas.microsoft.com/office/powerpoint/2010/main" val="21126915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838200" y="963877"/>
            <a:ext cx="3494362" cy="4930246"/>
          </a:xfrm>
        </p:spPr>
        <p:txBody>
          <a:bodyPr>
            <a:normAutofit/>
          </a:bodyPr>
          <a:lstStyle/>
          <a:p>
            <a:pPr algn="r"/>
            <a:r>
              <a:rPr lang="en-IN">
                <a:solidFill>
                  <a:schemeClr val="accent1"/>
                </a:solidFill>
              </a:rPr>
              <a:t>Can you Answer?</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4976031" y="963877"/>
            <a:ext cx="6377769" cy="4930246"/>
          </a:xfrm>
        </p:spPr>
        <p:txBody>
          <a:bodyPr anchor="ctr">
            <a:normAutofit/>
          </a:bodyPr>
          <a:lstStyle/>
          <a:p>
            <a:pPr marL="0" indent="0">
              <a:buNone/>
            </a:pPr>
            <a:r>
              <a:rPr lang="en-IN" sz="2400" dirty="0"/>
              <a:t>What is the other MS Office App that has AI?</a:t>
            </a:r>
          </a:p>
          <a:p>
            <a:pPr marL="0" indent="0">
              <a:buNone/>
            </a:pPr>
            <a:r>
              <a:rPr lang="en-IN" sz="2400" dirty="0"/>
              <a:t>And what is that feature?</a:t>
            </a:r>
          </a:p>
        </p:txBody>
      </p:sp>
    </p:spTree>
    <p:extLst>
      <p:ext uri="{BB962C8B-B14F-4D97-AF65-F5344CB8AC3E}">
        <p14:creationId xmlns:p14="http://schemas.microsoft.com/office/powerpoint/2010/main" val="38183167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838200" y="963877"/>
            <a:ext cx="3494362" cy="4930246"/>
          </a:xfrm>
        </p:spPr>
        <p:txBody>
          <a:bodyPr>
            <a:normAutofit/>
          </a:bodyPr>
          <a:lstStyle/>
          <a:p>
            <a:pPr algn="r"/>
            <a:r>
              <a:rPr lang="en-IN">
                <a:solidFill>
                  <a:schemeClr val="accent1"/>
                </a:solidFill>
              </a:rPr>
              <a:t>Can you Answer?</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4976031" y="963877"/>
            <a:ext cx="6377769" cy="4930246"/>
          </a:xfrm>
        </p:spPr>
        <p:txBody>
          <a:bodyPr anchor="ctr">
            <a:normAutofit/>
          </a:bodyPr>
          <a:lstStyle/>
          <a:p>
            <a:pPr marL="0" indent="0">
              <a:buNone/>
            </a:pPr>
            <a:r>
              <a:rPr lang="en-IN" sz="2400" dirty="0"/>
              <a:t>Repeat the quote present in the slide when I was talking about Bank Loan.</a:t>
            </a:r>
          </a:p>
        </p:txBody>
      </p:sp>
    </p:spTree>
    <p:extLst>
      <p:ext uri="{BB962C8B-B14F-4D97-AF65-F5344CB8AC3E}">
        <p14:creationId xmlns:p14="http://schemas.microsoft.com/office/powerpoint/2010/main" val="306969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F075-C51A-4DEE-AFDC-26653B8A7675}"/>
              </a:ext>
            </a:extLst>
          </p:cNvPr>
          <p:cNvSpPr>
            <a:spLocks noGrp="1"/>
          </p:cNvSpPr>
          <p:nvPr>
            <p:ph type="title"/>
          </p:nvPr>
        </p:nvSpPr>
        <p:spPr>
          <a:xfrm>
            <a:off x="1551778" y="1312285"/>
            <a:ext cx="5356530" cy="2037847"/>
          </a:xfrm>
        </p:spPr>
        <p:txBody>
          <a:bodyPr vert="horz" lIns="91440" tIns="45720" rIns="91440" bIns="45720" rtlCol="0" anchor="b">
            <a:normAutofit fontScale="90000"/>
          </a:bodyPr>
          <a:lstStyle/>
          <a:p>
            <a:r>
              <a:rPr lang="en-US" sz="4800" dirty="0"/>
              <a:t>For what quality some people get a higher paid job?</a:t>
            </a:r>
          </a:p>
        </p:txBody>
      </p:sp>
      <p:pic>
        <p:nvPicPr>
          <p:cNvPr id="5" name="Graphic 4" descr="Money">
            <a:extLst>
              <a:ext uri="{FF2B5EF4-FFF2-40B4-BE49-F238E27FC236}">
                <a16:creationId xmlns:a16="http://schemas.microsoft.com/office/drawing/2014/main" id="{80576BCD-52C7-4CEC-83DB-C1956396BE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2321307" y="3050929"/>
            <a:ext cx="3051857" cy="3051857"/>
          </a:xfrm>
          <a:prstGeom prst="rect">
            <a:avLst/>
          </a:prstGeom>
        </p:spPr>
      </p:pic>
      <p:sp>
        <p:nvSpPr>
          <p:cNvPr id="3" name="Rectangle 2">
            <a:extLst>
              <a:ext uri="{FF2B5EF4-FFF2-40B4-BE49-F238E27FC236}">
                <a16:creationId xmlns:a16="http://schemas.microsoft.com/office/drawing/2014/main" id="{BC17F357-8C84-4575-97ED-0CCE700101B3}"/>
              </a:ext>
            </a:extLst>
          </p:cNvPr>
          <p:cNvSpPr/>
          <p:nvPr/>
        </p:nvSpPr>
        <p:spPr>
          <a:xfrm>
            <a:off x="6818838" y="1364973"/>
            <a:ext cx="4763562" cy="3970318"/>
          </a:xfrm>
          <a:prstGeom prst="rect">
            <a:avLst/>
          </a:prstGeom>
        </p:spPr>
        <p:style>
          <a:lnRef idx="3">
            <a:schemeClr val="lt1"/>
          </a:lnRef>
          <a:fillRef idx="1">
            <a:schemeClr val="dk1"/>
          </a:fillRef>
          <a:effectRef idx="1">
            <a:schemeClr val="dk1"/>
          </a:effectRef>
          <a:fontRef idx="minor">
            <a:schemeClr val="lt1"/>
          </a:fontRef>
        </p:style>
        <p:txBody>
          <a:bodyPr wrap="square" lIns="91440" tIns="45720" rIns="91440" bIns="45720">
            <a:spAutoFit/>
          </a:bodyPr>
          <a:lstStyle/>
          <a:p>
            <a:pPr algn="ctr"/>
            <a:r>
              <a:rPr lang="en-US" sz="7200" b="0" cap="none" spc="0" dirty="0">
                <a:ln w="0"/>
                <a:solidFill>
                  <a:schemeClr val="bg1"/>
                </a:solidFill>
                <a:effectLst>
                  <a:reflection blurRad="6350" stA="53000" endA="300" endPos="35500" dir="5400000" sy="-90000" algn="bl" rotWithShape="0"/>
                </a:effectLst>
              </a:rPr>
              <a:t>1,00,000</a:t>
            </a:r>
          </a:p>
          <a:p>
            <a:pPr algn="ctr"/>
            <a:r>
              <a:rPr lang="en-US" sz="6600" dirty="0">
                <a:ln w="0"/>
                <a:solidFill>
                  <a:schemeClr val="bg1"/>
                </a:solidFill>
                <a:effectLst>
                  <a:reflection blurRad="6350" stA="53000" endA="300" endPos="35500" dir="5400000" sy="-90000" algn="bl" rotWithShape="0"/>
                </a:effectLst>
              </a:rPr>
              <a:t>7</a:t>
            </a:r>
            <a:r>
              <a:rPr lang="en-US" sz="6600" b="0" cap="none" spc="0" dirty="0">
                <a:ln w="0"/>
                <a:solidFill>
                  <a:schemeClr val="bg1"/>
                </a:solidFill>
                <a:effectLst>
                  <a:reflection blurRad="6350" stA="53000" endA="300" endPos="35500" dir="5400000" sy="-90000" algn="bl" rotWithShape="0"/>
                </a:effectLst>
              </a:rPr>
              <a:t>0,000</a:t>
            </a:r>
          </a:p>
          <a:p>
            <a:pPr algn="ctr"/>
            <a:r>
              <a:rPr lang="en-US" sz="6000" dirty="0">
                <a:ln w="0"/>
                <a:solidFill>
                  <a:schemeClr val="bg1"/>
                </a:solidFill>
                <a:effectLst>
                  <a:reflection blurRad="6350" stA="53000" endA="300" endPos="35500" dir="5400000" sy="-90000" algn="bl" rotWithShape="0"/>
                </a:effectLst>
              </a:rPr>
              <a:t>50,000</a:t>
            </a:r>
          </a:p>
          <a:p>
            <a:pPr algn="ctr"/>
            <a:r>
              <a:rPr lang="en-US" sz="5400" dirty="0">
                <a:ln w="0"/>
                <a:solidFill>
                  <a:schemeClr val="bg1"/>
                </a:solidFill>
                <a:effectLst>
                  <a:reflection blurRad="6350" stA="53000" endA="300" endPos="35500" dir="5400000" sy="-90000" algn="bl" rotWithShape="0"/>
                </a:effectLst>
              </a:rPr>
              <a:t>25,0</a:t>
            </a:r>
            <a:r>
              <a:rPr lang="en-US" sz="5400" b="0" cap="none" spc="0" dirty="0">
                <a:ln w="0"/>
                <a:solidFill>
                  <a:schemeClr val="bg1"/>
                </a:solidFill>
                <a:effectLst>
                  <a:reflection blurRad="6350" stA="53000" endA="300" endPos="35500" dir="5400000" sy="-90000" algn="bl" rotWithShape="0"/>
                </a:effectLst>
              </a:rPr>
              <a:t>00</a:t>
            </a:r>
            <a:endParaRPr lang="en-US" sz="4800" b="0" cap="none" spc="0" dirty="0">
              <a:ln w="0"/>
              <a:solidFill>
                <a:schemeClr val="bg1"/>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41992806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621792" y="1161288"/>
            <a:ext cx="3602736" cy="4526280"/>
          </a:xfrm>
        </p:spPr>
        <p:txBody>
          <a:bodyPr>
            <a:normAutofit/>
          </a:bodyPr>
          <a:lstStyle/>
          <a:p>
            <a:r>
              <a:rPr lang="en-IN" sz="4000"/>
              <a:t>Can you Answer?</a:t>
            </a:r>
          </a:p>
        </p:txBody>
      </p:sp>
      <p:sp>
        <p:nvSpPr>
          <p:cNvPr id="14" name="Rectangle 13">
            <a:extLst>
              <a:ext uri="{FF2B5EF4-FFF2-40B4-BE49-F238E27FC236}">
                <a16:creationId xmlns:a16="http://schemas.microsoft.com/office/drawing/2014/main" id="{463EEC44-1BA3-44ED-81FC-A644B04B2A4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5434149" y="932688"/>
            <a:ext cx="5916603" cy="4992624"/>
          </a:xfrm>
        </p:spPr>
        <p:txBody>
          <a:bodyPr anchor="ctr">
            <a:normAutofit/>
          </a:bodyPr>
          <a:lstStyle/>
          <a:p>
            <a:pPr marL="0" indent="0">
              <a:buNone/>
            </a:pPr>
            <a:r>
              <a:rPr lang="en-IN" sz="2000"/>
              <a:t>ML Algorithm for this scenario.</a:t>
            </a:r>
          </a:p>
          <a:p>
            <a:pPr marL="0" indent="0">
              <a:buNone/>
            </a:pPr>
            <a:endParaRPr lang="en-IN" sz="2000"/>
          </a:p>
          <a:p>
            <a:pPr marL="0" indent="0">
              <a:buNone/>
            </a:pPr>
            <a:r>
              <a:rPr lang="en-IN" sz="2000"/>
              <a:t>Is this a Bike or Bicycle?</a:t>
            </a:r>
          </a:p>
        </p:txBody>
      </p:sp>
    </p:spTree>
    <p:extLst>
      <p:ext uri="{BB962C8B-B14F-4D97-AF65-F5344CB8AC3E}">
        <p14:creationId xmlns:p14="http://schemas.microsoft.com/office/powerpoint/2010/main" val="23991196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16CED2-26DF-4A29-821C-C03D993B44C7}"/>
              </a:ext>
            </a:extLst>
          </p:cNvPr>
          <p:cNvSpPr>
            <a:spLocks noGrp="1"/>
          </p:cNvSpPr>
          <p:nvPr>
            <p:ph type="title"/>
          </p:nvPr>
        </p:nvSpPr>
        <p:spPr>
          <a:xfrm>
            <a:off x="863029" y="1012004"/>
            <a:ext cx="3416158" cy="4795408"/>
          </a:xfrm>
        </p:spPr>
        <p:txBody>
          <a:bodyPr>
            <a:normAutofit/>
          </a:bodyPr>
          <a:lstStyle/>
          <a:p>
            <a:r>
              <a:rPr lang="en-IN">
                <a:solidFill>
                  <a:srgbClr val="FFFFFF"/>
                </a:solidFill>
              </a:rPr>
              <a:t>Resources</a:t>
            </a:r>
          </a:p>
        </p:txBody>
      </p:sp>
      <p:graphicFrame>
        <p:nvGraphicFramePr>
          <p:cNvPr id="5" name="Content Placeholder 2">
            <a:extLst>
              <a:ext uri="{FF2B5EF4-FFF2-40B4-BE49-F238E27FC236}">
                <a16:creationId xmlns:a16="http://schemas.microsoft.com/office/drawing/2014/main" id="{A92F3975-15CC-4529-8D19-6116AD1DB00A}"/>
              </a:ext>
            </a:extLst>
          </p:cNvPr>
          <p:cNvGraphicFramePr>
            <a:graphicFrameLocks noGrp="1"/>
          </p:cNvGraphicFramePr>
          <p:nvPr>
            <p:ph idx="1"/>
            <p:extLst>
              <p:ext uri="{D42A27DB-BD31-4B8C-83A1-F6EECF244321}">
                <p14:modId xmlns:p14="http://schemas.microsoft.com/office/powerpoint/2010/main" val="294427740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714381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55CD764-972B-4CA5-A885-53E55C63E17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993829-E8E6-4AE6-BA18-7F760889C4BC}"/>
              </a:ext>
            </a:extLst>
          </p:cNvPr>
          <p:cNvSpPr>
            <a:spLocks noGrp="1"/>
          </p:cNvSpPr>
          <p:nvPr>
            <p:ph type="title"/>
          </p:nvPr>
        </p:nvSpPr>
        <p:spPr>
          <a:xfrm>
            <a:off x="594360" y="658368"/>
            <a:ext cx="3734698" cy="4123944"/>
          </a:xfrm>
        </p:spPr>
        <p:txBody>
          <a:bodyPr vert="horz" lIns="91440" tIns="45720" rIns="91440" bIns="45720" rtlCol="0" anchor="ctr">
            <a:normAutofit/>
          </a:bodyPr>
          <a:lstStyle/>
          <a:p>
            <a:r>
              <a:rPr lang="en-US" sz="4800" kern="1200" dirty="0">
                <a:solidFill>
                  <a:schemeClr val="tx1"/>
                </a:solidFill>
                <a:latin typeface="+mj-lt"/>
                <a:ea typeface="+mj-ea"/>
                <a:cs typeface="+mj-cs"/>
              </a:rPr>
              <a:t>Thank you!</a:t>
            </a:r>
          </a:p>
        </p:txBody>
      </p:sp>
      <p:grpSp>
        <p:nvGrpSpPr>
          <p:cNvPr id="11" name="Group 10">
            <a:extLst>
              <a:ext uri="{FF2B5EF4-FFF2-40B4-BE49-F238E27FC236}">
                <a16:creationId xmlns:a16="http://schemas.microsoft.com/office/drawing/2014/main" id="{485CDB4C-1FD0-4585-A020-27F2D836BD57}"/>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2050133"/>
            <a:ext cx="232963" cy="1340860"/>
            <a:chOff x="56167" y="2050133"/>
            <a:chExt cx="232963" cy="1340860"/>
          </a:xfrm>
        </p:grpSpPr>
        <p:sp>
          <p:nvSpPr>
            <p:cNvPr id="12" name="Rectangle 2">
              <a:extLst>
                <a:ext uri="{FF2B5EF4-FFF2-40B4-BE49-F238E27FC236}">
                  <a16:creationId xmlns:a16="http://schemas.microsoft.com/office/drawing/2014/main" id="{5D246F4A-EE8D-4FFF-A21C-202C4438F1D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61989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59">
              <a:extLst>
                <a:ext uri="{FF2B5EF4-FFF2-40B4-BE49-F238E27FC236}">
                  <a16:creationId xmlns:a16="http://schemas.microsoft.com/office/drawing/2014/main" id="{5180AFC1-C335-42D8-9689-AC48BB44676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61989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2">
              <a:extLst>
                <a:ext uri="{FF2B5EF4-FFF2-40B4-BE49-F238E27FC236}">
                  <a16:creationId xmlns:a16="http://schemas.microsoft.com/office/drawing/2014/main" id="{FF9AC15C-CDE3-45BB-A2AE-EE0E230F57E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47777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59">
              <a:extLst>
                <a:ext uri="{FF2B5EF4-FFF2-40B4-BE49-F238E27FC236}">
                  <a16:creationId xmlns:a16="http://schemas.microsoft.com/office/drawing/2014/main" id="{735BDF49-0DA5-4D84-9CAF-17F182587E6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47777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
              <a:extLst>
                <a:ext uri="{FF2B5EF4-FFF2-40B4-BE49-F238E27FC236}">
                  <a16:creationId xmlns:a16="http://schemas.microsoft.com/office/drawing/2014/main" id="{9A563694-96C1-4491-968C-ABC2B33A79F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33566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59">
              <a:extLst>
                <a:ext uri="{FF2B5EF4-FFF2-40B4-BE49-F238E27FC236}">
                  <a16:creationId xmlns:a16="http://schemas.microsoft.com/office/drawing/2014/main" id="{C07B463F-74C8-4F4F-AC01-383416E24D9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33566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2">
              <a:extLst>
                <a:ext uri="{FF2B5EF4-FFF2-40B4-BE49-F238E27FC236}">
                  <a16:creationId xmlns:a16="http://schemas.microsoft.com/office/drawing/2014/main" id="{2580532B-17A2-44ED-97F7-237749F43F1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19355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59">
              <a:extLst>
                <a:ext uri="{FF2B5EF4-FFF2-40B4-BE49-F238E27FC236}">
                  <a16:creationId xmlns:a16="http://schemas.microsoft.com/office/drawing/2014/main" id="{DB8FEB59-52CF-42B0-8E2B-2937ADFE0F8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19355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2">
              <a:extLst>
                <a:ext uri="{FF2B5EF4-FFF2-40B4-BE49-F238E27FC236}">
                  <a16:creationId xmlns:a16="http://schemas.microsoft.com/office/drawing/2014/main" id="{4D262DB1-7CDF-4000-89BF-C998FC8B5EE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05143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59">
              <a:extLst>
                <a:ext uri="{FF2B5EF4-FFF2-40B4-BE49-F238E27FC236}">
                  <a16:creationId xmlns:a16="http://schemas.microsoft.com/office/drawing/2014/main" id="{8A5DC86C-E98B-4C88-949E-1FB7A33F0FF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05143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
              <a:extLst>
                <a:ext uri="{FF2B5EF4-FFF2-40B4-BE49-F238E27FC236}">
                  <a16:creationId xmlns:a16="http://schemas.microsoft.com/office/drawing/2014/main" id="{7356204C-A31B-4E4F-806F-FE560545DD5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330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59">
              <a:extLst>
                <a:ext uri="{FF2B5EF4-FFF2-40B4-BE49-F238E27FC236}">
                  <a16:creationId xmlns:a16="http://schemas.microsoft.com/office/drawing/2014/main" id="{23833741-7ACC-4589-8CCF-C149F26F96D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330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
              <a:extLst>
                <a:ext uri="{FF2B5EF4-FFF2-40B4-BE49-F238E27FC236}">
                  <a16:creationId xmlns:a16="http://schemas.microsoft.com/office/drawing/2014/main" id="{BB0E58F6-C893-4850-B8B5-3BBB1B22D0D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188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59">
              <a:extLst>
                <a:ext uri="{FF2B5EF4-FFF2-40B4-BE49-F238E27FC236}">
                  <a16:creationId xmlns:a16="http://schemas.microsoft.com/office/drawing/2014/main" id="{A17CA43F-9341-492F-AE85-5FC1926F7B2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188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
              <a:extLst>
                <a:ext uri="{FF2B5EF4-FFF2-40B4-BE49-F238E27FC236}">
                  <a16:creationId xmlns:a16="http://schemas.microsoft.com/office/drawing/2014/main" id="{997D9B52-713B-4194-A09B-CD2088D27C1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046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59">
              <a:extLst>
                <a:ext uri="{FF2B5EF4-FFF2-40B4-BE49-F238E27FC236}">
                  <a16:creationId xmlns:a16="http://schemas.microsoft.com/office/drawing/2014/main" id="{0D245476-F617-4E5B-9F44-3E2B8CF8571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046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
              <a:extLst>
                <a:ext uri="{FF2B5EF4-FFF2-40B4-BE49-F238E27FC236}">
                  <a16:creationId xmlns:a16="http://schemas.microsoft.com/office/drawing/2014/main" id="{CF3A6471-5289-4A16-923A-975AADC360F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904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59">
              <a:extLst>
                <a:ext uri="{FF2B5EF4-FFF2-40B4-BE49-F238E27FC236}">
                  <a16:creationId xmlns:a16="http://schemas.microsoft.com/office/drawing/2014/main" id="{3DF8E022-DC4D-4636-A382-EB9545C8F39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904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
              <a:extLst>
                <a:ext uri="{FF2B5EF4-FFF2-40B4-BE49-F238E27FC236}">
                  <a16:creationId xmlns:a16="http://schemas.microsoft.com/office/drawing/2014/main" id="{929E99F3-B006-4247-9DF4-83A7ED50E81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7620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59">
              <a:extLst>
                <a:ext uri="{FF2B5EF4-FFF2-40B4-BE49-F238E27FC236}">
                  <a16:creationId xmlns:a16="http://schemas.microsoft.com/office/drawing/2014/main" id="{B4E4F171-F161-4941-8980-7CF8A5BEDD2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7620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Graphic 5" descr="Angel Face with Solid Fill">
            <a:extLst>
              <a:ext uri="{FF2B5EF4-FFF2-40B4-BE49-F238E27FC236}">
                <a16:creationId xmlns:a16="http://schemas.microsoft.com/office/drawing/2014/main" id="{DA59FF3E-243B-48DC-A999-C06C34FFF9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4994529" y="0"/>
            <a:ext cx="6858000" cy="6858000"/>
          </a:xfrm>
          <a:prstGeom prst="rect">
            <a:avLst/>
          </a:prstGeom>
        </p:spPr>
      </p:pic>
      <p:sp>
        <p:nvSpPr>
          <p:cNvPr id="33" name="Rectangle 32">
            <a:extLst>
              <a:ext uri="{FF2B5EF4-FFF2-40B4-BE49-F238E27FC236}">
                <a16:creationId xmlns:a16="http://schemas.microsoft.com/office/drawing/2014/main" id="{34165AB3-7006-4430-BCE3-25476BE1332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4472"/>
            <a:ext cx="5291468" cy="14904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3E51905-F374-4E1A-97CF-B741584B74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5852160" cy="3566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1835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E14F4-6EB4-41A3-B822-A31AC1D78F54}"/>
              </a:ext>
            </a:extLst>
          </p:cNvPr>
          <p:cNvSpPr>
            <a:spLocks noGrp="1"/>
          </p:cNvSpPr>
          <p:nvPr>
            <p:ph type="title"/>
          </p:nvPr>
        </p:nvSpPr>
        <p:spPr>
          <a:xfrm>
            <a:off x="642996" y="4571216"/>
            <a:ext cx="10906008" cy="1115415"/>
          </a:xfrm>
        </p:spPr>
        <p:txBody>
          <a:bodyPr vert="horz" lIns="91440" tIns="45720" rIns="91440" bIns="45720" rtlCol="0" anchor="b">
            <a:normAutofit/>
          </a:bodyPr>
          <a:lstStyle/>
          <a:p>
            <a:pPr algn="ctr"/>
            <a:r>
              <a:rPr lang="en-US" sz="6000"/>
              <a:t>Decision Making</a:t>
            </a:r>
          </a:p>
        </p:txBody>
      </p:sp>
      <p:pic>
        <p:nvPicPr>
          <p:cNvPr id="5" name="Graphic 4" descr="Decision chart">
            <a:extLst>
              <a:ext uri="{FF2B5EF4-FFF2-40B4-BE49-F238E27FC236}">
                <a16:creationId xmlns:a16="http://schemas.microsoft.com/office/drawing/2014/main" id="{D5A424B2-A0F2-40AA-888D-F897176E40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481946" y="599476"/>
            <a:ext cx="3529109" cy="3529109"/>
          </a:xfrm>
          <a:prstGeom prst="rect">
            <a:avLst/>
          </a:prstGeom>
        </p:spPr>
      </p:pic>
      <p:pic>
        <p:nvPicPr>
          <p:cNvPr id="6" name="Graphic 5" descr="Head with Gears">
            <a:extLst>
              <a:ext uri="{FF2B5EF4-FFF2-40B4-BE49-F238E27FC236}">
                <a16:creationId xmlns:a16="http://schemas.microsoft.com/office/drawing/2014/main" id="{444DFC25-B0FE-4820-9910-0D5F3856E4F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4332788" y="600819"/>
            <a:ext cx="3526424" cy="3526424"/>
          </a:xfrm>
          <a:prstGeom prst="rect">
            <a:avLst/>
          </a:prstGeom>
        </p:spPr>
      </p:pic>
      <p:pic>
        <p:nvPicPr>
          <p:cNvPr id="7" name="Graphic 6" descr="Decision">
            <a:extLst>
              <a:ext uri="{FF2B5EF4-FFF2-40B4-BE49-F238E27FC236}">
                <a16:creationId xmlns:a16="http://schemas.microsoft.com/office/drawing/2014/main" id="{E0E1A0C6-A53B-4D9E-B775-A7E3F3CF6C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8153400" y="587047"/>
            <a:ext cx="3553968" cy="3553968"/>
          </a:xfrm>
          <a:prstGeom prst="rect">
            <a:avLst/>
          </a:prstGeom>
        </p:spPr>
      </p:pic>
    </p:spTree>
    <p:extLst>
      <p:ext uri="{BB962C8B-B14F-4D97-AF65-F5344CB8AC3E}">
        <p14:creationId xmlns:p14="http://schemas.microsoft.com/office/powerpoint/2010/main" val="429190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A6B319F-86FE-4754-878E-06F0804D882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7" name="Rectangle 26">
            <a:extLst>
              <a:ext uri="{FF2B5EF4-FFF2-40B4-BE49-F238E27FC236}">
                <a16:creationId xmlns:a16="http://schemas.microsoft.com/office/drawing/2014/main" id="{DCF7D1B5-3477-499F-ACC5-2C8B07F4EDB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EC41D0-BBB1-4FA5-AF25-19FE342C1A72}"/>
              </a:ext>
            </a:extLst>
          </p:cNvPr>
          <p:cNvSpPr>
            <a:spLocks noGrp="1"/>
          </p:cNvSpPr>
          <p:nvPr>
            <p:ph type="title"/>
          </p:nvPr>
        </p:nvSpPr>
        <p:spPr>
          <a:xfrm>
            <a:off x="1030204" y="2172251"/>
            <a:ext cx="2823275" cy="2513495"/>
          </a:xfrm>
        </p:spPr>
        <p:txBody>
          <a:bodyPr anchor="t">
            <a:normAutofit/>
          </a:bodyPr>
          <a:lstStyle/>
          <a:p>
            <a:pPr algn="r"/>
            <a:r>
              <a:rPr lang="en-IN" sz="3200" dirty="0">
                <a:solidFill>
                  <a:srgbClr val="FFFFFF"/>
                </a:solidFill>
              </a:rPr>
              <a:t>Every progress in a work </a:t>
            </a:r>
            <a:br>
              <a:rPr lang="en-IN" sz="3200" dirty="0">
                <a:solidFill>
                  <a:srgbClr val="FFFFFF"/>
                </a:solidFill>
              </a:rPr>
            </a:br>
            <a:r>
              <a:rPr lang="en-IN" sz="3200" dirty="0">
                <a:solidFill>
                  <a:srgbClr val="FFFFFF"/>
                </a:solidFill>
              </a:rPr>
              <a:t/>
            </a:r>
            <a:br>
              <a:rPr lang="en-IN" sz="3200" dirty="0">
                <a:solidFill>
                  <a:srgbClr val="FFFFFF"/>
                </a:solidFill>
              </a:rPr>
            </a:br>
            <a:r>
              <a:rPr lang="en-IN" sz="3200" b="1" dirty="0">
                <a:solidFill>
                  <a:srgbClr val="FFFFFF"/>
                </a:solidFill>
              </a:rPr>
              <a:t>Driven by decision making</a:t>
            </a:r>
          </a:p>
        </p:txBody>
      </p:sp>
      <p:sp>
        <p:nvSpPr>
          <p:cNvPr id="3" name="Content Placeholder 2">
            <a:extLst>
              <a:ext uri="{FF2B5EF4-FFF2-40B4-BE49-F238E27FC236}">
                <a16:creationId xmlns:a16="http://schemas.microsoft.com/office/drawing/2014/main" id="{5B541BE1-6B26-4B2A-BA2E-84D1C1FEFA1B}"/>
              </a:ext>
            </a:extLst>
          </p:cNvPr>
          <p:cNvSpPr>
            <a:spLocks noGrp="1"/>
          </p:cNvSpPr>
          <p:nvPr>
            <p:ph sz="half" idx="1"/>
          </p:nvPr>
        </p:nvSpPr>
        <p:spPr>
          <a:xfrm>
            <a:off x="4724561" y="2735838"/>
            <a:ext cx="2723160" cy="1386324"/>
          </a:xfrm>
        </p:spPr>
        <p:txBody>
          <a:bodyPr>
            <a:noAutofit/>
          </a:bodyPr>
          <a:lstStyle/>
          <a:p>
            <a:pPr marL="0" indent="0">
              <a:buNone/>
            </a:pPr>
            <a:r>
              <a:rPr lang="en-IN" sz="2400" b="1" dirty="0"/>
              <a:t>Programmer decides</a:t>
            </a:r>
            <a:r>
              <a:rPr lang="en-IN" sz="2400" b="1" dirty="0" smtClean="0"/>
              <a:t>,</a:t>
            </a:r>
          </a:p>
          <a:p>
            <a:pPr marL="0" indent="0">
              <a:buNone/>
            </a:pPr>
            <a:endParaRPr lang="en-IN" sz="2400" b="1" dirty="0"/>
          </a:p>
          <a:p>
            <a:r>
              <a:rPr lang="en-IN" sz="2400" dirty="0"/>
              <a:t>If branch (or)</a:t>
            </a:r>
          </a:p>
          <a:p>
            <a:r>
              <a:rPr lang="en-IN" sz="2400" dirty="0"/>
              <a:t>Switch statement</a:t>
            </a:r>
          </a:p>
        </p:txBody>
      </p:sp>
      <p:sp>
        <p:nvSpPr>
          <p:cNvPr id="4" name="Content Placeholder 3">
            <a:extLst>
              <a:ext uri="{FF2B5EF4-FFF2-40B4-BE49-F238E27FC236}">
                <a16:creationId xmlns:a16="http://schemas.microsoft.com/office/drawing/2014/main" id="{A4E2B124-01FF-4CE4-9E5B-903177317DBE}"/>
              </a:ext>
            </a:extLst>
          </p:cNvPr>
          <p:cNvSpPr>
            <a:spLocks noGrp="1"/>
          </p:cNvSpPr>
          <p:nvPr>
            <p:ph sz="half" idx="2"/>
          </p:nvPr>
        </p:nvSpPr>
        <p:spPr>
          <a:xfrm>
            <a:off x="8700513" y="2735835"/>
            <a:ext cx="2775870" cy="1386325"/>
          </a:xfrm>
        </p:spPr>
        <p:txBody>
          <a:bodyPr>
            <a:noAutofit/>
          </a:bodyPr>
          <a:lstStyle/>
          <a:p>
            <a:pPr marL="0" indent="0">
              <a:buNone/>
            </a:pPr>
            <a:r>
              <a:rPr lang="en-IN" sz="2400" b="1" dirty="0"/>
              <a:t>Business man decides</a:t>
            </a:r>
            <a:r>
              <a:rPr lang="en-IN" sz="2400" b="1" dirty="0" smtClean="0"/>
              <a:t>,</a:t>
            </a:r>
          </a:p>
          <a:p>
            <a:pPr marL="0" indent="0">
              <a:buNone/>
            </a:pPr>
            <a:endParaRPr lang="en-IN" sz="2400" b="1" dirty="0"/>
          </a:p>
          <a:p>
            <a:r>
              <a:rPr lang="en-IN" sz="2400" dirty="0"/>
              <a:t>More discount (or)</a:t>
            </a:r>
          </a:p>
          <a:p>
            <a:r>
              <a:rPr lang="en-IN" sz="2400" dirty="0"/>
              <a:t>Kind words</a:t>
            </a:r>
          </a:p>
        </p:txBody>
      </p:sp>
    </p:spTree>
    <p:extLst>
      <p:ext uri="{BB962C8B-B14F-4D97-AF65-F5344CB8AC3E}">
        <p14:creationId xmlns:p14="http://schemas.microsoft.com/office/powerpoint/2010/main" val="410208033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C68A55F-7B32-44D8-AEE5-1AF40532656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29BEC4-965F-469B-A76B-B660E73779BD}"/>
              </a:ext>
            </a:extLst>
          </p:cNvPr>
          <p:cNvSpPr>
            <a:spLocks noGrp="1"/>
          </p:cNvSpPr>
          <p:nvPr>
            <p:ph type="title"/>
          </p:nvPr>
        </p:nvSpPr>
        <p:spPr>
          <a:xfrm>
            <a:off x="655320" y="429030"/>
            <a:ext cx="2834640" cy="5457589"/>
          </a:xfrm>
        </p:spPr>
        <p:txBody>
          <a:bodyPr vert="horz" lIns="91440" tIns="45720" rIns="91440" bIns="45720" rtlCol="0" anchor="ctr">
            <a:normAutofit/>
          </a:bodyPr>
          <a:lstStyle/>
          <a:p>
            <a:r>
              <a:rPr lang="en-US" sz="4000" kern="1200">
                <a:solidFill>
                  <a:schemeClr val="tx1"/>
                </a:solidFill>
                <a:latin typeface="+mj-lt"/>
                <a:ea typeface="+mj-ea"/>
                <a:cs typeface="+mj-cs"/>
              </a:rPr>
              <a:t>Features make humans different from machines</a:t>
            </a:r>
          </a:p>
        </p:txBody>
      </p:sp>
      <p:sp>
        <p:nvSpPr>
          <p:cNvPr id="21" name="Rectangle 20">
            <a:extLst>
              <a:ext uri="{FF2B5EF4-FFF2-40B4-BE49-F238E27FC236}">
                <a16:creationId xmlns:a16="http://schemas.microsoft.com/office/drawing/2014/main" id="{CD1AAA2C-FBBE-42AA-B869-31D524B7653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5320" y="6112341"/>
            <a:ext cx="10835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5F937BBF-9326-4230-AB1B-F1795E35055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045208" y="4686084"/>
            <a:ext cx="54864" cy="2834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4" name="Content Placeholder 2">
            <a:extLst>
              <a:ext uri="{FF2B5EF4-FFF2-40B4-BE49-F238E27FC236}">
                <a16:creationId xmlns:a16="http://schemas.microsoft.com/office/drawing/2014/main" id="{3B12F9AF-D170-4511-98D3-77C6D63315E6}"/>
              </a:ext>
            </a:extLst>
          </p:cNvPr>
          <p:cNvGraphicFramePr>
            <a:graphicFrameLocks noGrp="1"/>
          </p:cNvGraphicFramePr>
          <p:nvPr>
            <p:ph sz="half" idx="1"/>
            <p:extLst>
              <p:ext uri="{D42A27DB-BD31-4B8C-83A1-F6EECF244321}">
                <p14:modId xmlns:p14="http://schemas.microsoft.com/office/powerpoint/2010/main" val="1925159953"/>
              </p:ext>
            </p:extLst>
          </p:nvPr>
        </p:nvGraphicFramePr>
        <p:xfrm>
          <a:off x="4041648" y="429030"/>
          <a:ext cx="7452360" cy="5459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81299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9BEC4-965F-469B-A76B-B660E73779BD}"/>
              </a:ext>
            </a:extLst>
          </p:cNvPr>
          <p:cNvSpPr>
            <a:spLocks noGrp="1"/>
          </p:cNvSpPr>
          <p:nvPr>
            <p:ph type="title"/>
          </p:nvPr>
        </p:nvSpPr>
        <p:spPr>
          <a:xfrm>
            <a:off x="838200" y="620392"/>
            <a:ext cx="3374136" cy="5504688"/>
          </a:xfrm>
        </p:spPr>
        <p:txBody>
          <a:bodyPr vert="horz" lIns="91440" tIns="45720" rIns="91440" bIns="45720" rtlCol="0" anchor="ctr">
            <a:normAutofit/>
          </a:bodyPr>
          <a:lstStyle/>
          <a:p>
            <a:r>
              <a:rPr lang="en-US" kern="1200">
                <a:solidFill>
                  <a:schemeClr val="tx1"/>
                </a:solidFill>
                <a:latin typeface="+mj-lt"/>
                <a:ea typeface="+mj-ea"/>
                <a:cs typeface="+mj-cs"/>
              </a:rPr>
              <a:t>Nowadays you can see these in Machines</a:t>
            </a:r>
          </a:p>
        </p:txBody>
      </p:sp>
      <p:graphicFrame>
        <p:nvGraphicFramePr>
          <p:cNvPr id="14" name="Content Placeholder 2">
            <a:extLst>
              <a:ext uri="{FF2B5EF4-FFF2-40B4-BE49-F238E27FC236}">
                <a16:creationId xmlns:a16="http://schemas.microsoft.com/office/drawing/2014/main" id="{3B12F9AF-D170-4511-98D3-77C6D63315E6}"/>
              </a:ext>
            </a:extLst>
          </p:cNvPr>
          <p:cNvGraphicFramePr>
            <a:graphicFrameLocks noGrp="1"/>
          </p:cNvGraphicFramePr>
          <p:nvPr>
            <p:ph sz="half" idx="1"/>
            <p:extLst>
              <p:ext uri="{D42A27DB-BD31-4B8C-83A1-F6EECF244321}">
                <p14:modId xmlns:p14="http://schemas.microsoft.com/office/powerpoint/2010/main" val="1165394298"/>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606571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Text Placeholder 3"/>
          <p:cNvSpPr>
            <a:spLocks noGrp="1"/>
          </p:cNvSpPr>
          <p:nvPr>
            <p:ph type="body" sz="half" idx="2"/>
          </p:nvPr>
        </p:nvSpPr>
        <p:spPr/>
        <p:txBody>
          <a:bodyPr/>
          <a:lstStyle/>
          <a:p>
            <a:endParaRPr lang="en-IN" dirty="0"/>
          </a:p>
        </p:txBody>
      </p:sp>
      <p:pic>
        <p:nvPicPr>
          <p:cNvPr id="1026" name="Picture 2" descr="https://www.southdreamz.com/wp-content/uploads/2010/11/endhiran-2.jpg"/>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t="1396" b="1396"/>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6" name="Rectangle 5" descr="Smiling Face with No Fill"/>
          <p:cNvSpPr/>
          <p:nvPr/>
        </p:nvSpPr>
        <p:spPr>
          <a:xfrm>
            <a:off x="2280240" y="2814093"/>
            <a:ext cx="740390" cy="740390"/>
          </a:xfrm>
          <a:prstGeom prst="rect">
            <a:avLst/>
          </a:prstGeom>
          <a:blipFill>
            <a:blip r:embed="rId3">
              <a:extLst>
                <a:ext uri="{28A0092B-C50C-407E-A947-70E740481C1C}">
                  <a14:useLocalDpi xmlns:a14="http://schemas.microsoft.com/office/drawing/2010/main" val="0"/>
                </a:ext>
                <a:ext uri="{96DAC541-7B7A-43D3-8B79-37D633B846F1}">
                  <asvg:svgBlip xmlns:dgm="http://schemas.openxmlformats.org/drawingml/2006/diagram" xmlns:asvg="http://schemas.microsoft.com/office/drawing/2016/SVG/main" xmlns="" xmlns:lc="http://schemas.openxmlformats.org/drawingml/2006/lockedCanvas" r:embed="rId14"/>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grpSp>
        <p:nvGrpSpPr>
          <p:cNvPr id="7" name="Group 6"/>
          <p:cNvGrpSpPr/>
          <p:nvPr/>
        </p:nvGrpSpPr>
        <p:grpSpPr>
          <a:xfrm>
            <a:off x="1827779" y="3862862"/>
            <a:ext cx="1645312" cy="658125"/>
            <a:chOff x="4836765" y="3984286"/>
            <a:chExt cx="1645312" cy="658125"/>
          </a:xfrm>
        </p:grpSpPr>
        <p:sp>
          <p:nvSpPr>
            <p:cNvPr id="8" name="Rectangle 7"/>
            <p:cNvSpPr/>
            <p:nvPr/>
          </p:nvSpPr>
          <p:spPr>
            <a:xfrm>
              <a:off x="4836765" y="3984286"/>
              <a:ext cx="1645312" cy="65812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9" name="TextBox 8"/>
            <p:cNvSpPr txBox="1"/>
            <p:nvPr/>
          </p:nvSpPr>
          <p:spPr>
            <a:xfrm>
              <a:off x="4836765" y="3984286"/>
              <a:ext cx="1645312" cy="65812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1066800">
                <a:lnSpc>
                  <a:spcPct val="100000"/>
                </a:lnSpc>
                <a:spcBef>
                  <a:spcPct val="0"/>
                </a:spcBef>
                <a:spcAft>
                  <a:spcPct val="35000"/>
                </a:spcAft>
              </a:pPr>
              <a:r>
                <a:rPr lang="en-US" sz="2400" kern="1200"/>
                <a:t>Feel</a:t>
              </a:r>
            </a:p>
          </p:txBody>
        </p:sp>
      </p:grpSp>
    </p:spTree>
    <p:extLst>
      <p:ext uri="{BB962C8B-B14F-4D97-AF65-F5344CB8AC3E}">
        <p14:creationId xmlns:p14="http://schemas.microsoft.com/office/powerpoint/2010/main" val="91616151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1760</TotalTime>
  <Words>1378</Words>
  <Application>Microsoft Office PowerPoint</Application>
  <PresentationFormat>Widescreen</PresentationFormat>
  <Paragraphs>188</Paragraphs>
  <Slides>42</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Calibri</vt:lpstr>
      <vt:lpstr>Calibri Light</vt:lpstr>
      <vt:lpstr>Quattrocento Sans</vt:lpstr>
      <vt:lpstr>Office Theme</vt:lpstr>
      <vt:lpstr>Artificial Intelligence around us</vt:lpstr>
      <vt:lpstr>Artificial Intelligence</vt:lpstr>
      <vt:lpstr>PowerPoint Presentation</vt:lpstr>
      <vt:lpstr>For what quality some people get a higher paid job?</vt:lpstr>
      <vt:lpstr>Decision Making</vt:lpstr>
      <vt:lpstr>Every progress in a work   Driven by decision making</vt:lpstr>
      <vt:lpstr>Features make humans different from machines</vt:lpstr>
      <vt:lpstr>Nowadays you can see these in Machines</vt:lpstr>
      <vt:lpstr>PowerPoint Presentation</vt:lpstr>
      <vt:lpstr>Machines  - Understand and speak our language. - Understand what we see.</vt:lpstr>
      <vt:lpstr>Examples</vt:lpstr>
      <vt:lpstr>Thought </vt:lpstr>
      <vt:lpstr>Hear and Respond by Speaking</vt:lpstr>
      <vt:lpstr>Vision</vt:lpstr>
      <vt:lpstr>Human’s features into machines. WHY?</vt:lpstr>
      <vt:lpstr>PowerPoint Presentation</vt:lpstr>
      <vt:lpstr>PowerPoint Presentation</vt:lpstr>
      <vt:lpstr>PowerPoint Presentation</vt:lpstr>
      <vt:lpstr>Can you Answer?</vt:lpstr>
      <vt:lpstr>PowerPoint Presentation</vt:lpstr>
      <vt:lpstr>PowerPoint Presentation</vt:lpstr>
      <vt:lpstr>Can you Answer?</vt:lpstr>
      <vt:lpstr>The term “Artificial Intelligence” was initially put forth by John McCarthy in 1956 when he held the Dartmouth Conference, which was the first academic conference on the subject.</vt:lpstr>
      <vt:lpstr>AI vs ML</vt:lpstr>
      <vt:lpstr>What is Machine Learning ? </vt:lpstr>
      <vt:lpstr>What Machine Learning do?</vt:lpstr>
      <vt:lpstr>PowerPoint Presentation</vt:lpstr>
      <vt:lpstr>PowerPoint Presentation</vt:lpstr>
      <vt:lpstr>PowerPoint Presentation</vt:lpstr>
      <vt:lpstr>PowerPoint Presentation</vt:lpstr>
      <vt:lpstr>Jobs around DATA</vt:lpstr>
      <vt:lpstr>Few more examples?</vt:lpstr>
      <vt:lpstr>PowerPoint Presentation</vt:lpstr>
      <vt:lpstr>PowerPoint Presentation</vt:lpstr>
      <vt:lpstr>Can you Answer?</vt:lpstr>
      <vt:lpstr>PowerPoint Presentation</vt:lpstr>
      <vt:lpstr>Can you Answer?</vt:lpstr>
      <vt:lpstr>Can you Answer?</vt:lpstr>
      <vt:lpstr>Can you Answer?</vt:lpstr>
      <vt:lpstr>Can you Answer?</vt:lpstr>
      <vt:lpstr>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around us</dc:title>
  <dc:creator>Dinesh Kumar P</dc:creator>
  <cp:lastModifiedBy>intel</cp:lastModifiedBy>
  <cp:revision>27</cp:revision>
  <dcterms:created xsi:type="dcterms:W3CDTF">2020-02-28T19:20:21Z</dcterms:created>
  <dcterms:modified xsi:type="dcterms:W3CDTF">2021-03-01T08:26:57Z</dcterms:modified>
</cp:coreProperties>
</file>